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64" r:id="rId5"/>
    <p:sldId id="258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724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5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2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069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114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37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053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6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30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78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6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2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38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62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96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6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69BA44-DE60-460D-9D50-9F8BC65FA815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CB2E-DD50-4D82-B6F4-88FFC36C39C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39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unoven3@192.168.244.132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C249E-B11D-098C-53C3-44B0518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 Assisting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17C59-54A9-143B-7AE1-43A364FD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Agenda:</a:t>
            </a:r>
          </a:p>
          <a:p>
            <a:r>
              <a:rPr lang="da-DK" dirty="0"/>
              <a:t>Hvad synes jeg er vigtist / mest basalt at bruge?</a:t>
            </a:r>
          </a:p>
          <a:p>
            <a:r>
              <a:rPr lang="da-DK" dirty="0"/>
              <a:t>Værktøjer gennem hashing &amp; kryptering</a:t>
            </a:r>
          </a:p>
          <a:p>
            <a:r>
              <a:rPr lang="da-DK" dirty="0"/>
              <a:t>Monitoring, Logging, Remote Logging</a:t>
            </a:r>
          </a:p>
          <a:p>
            <a:r>
              <a:rPr lang="da-DK" dirty="0"/>
              <a:t>Scanning, exploiting, IPtables</a:t>
            </a:r>
          </a:p>
        </p:txBody>
      </p:sp>
    </p:spTree>
    <p:extLst>
      <p:ext uri="{BB962C8B-B14F-4D97-AF65-F5344CB8AC3E}">
        <p14:creationId xmlns:p14="http://schemas.microsoft.com/office/powerpoint/2010/main" val="135256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5108-1D98-839D-6A52-49CBB63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Begrundelse af valg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32B7-D052-24BC-65DB-19E187FB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4 basale sårbare områder:</a:t>
            </a:r>
          </a:p>
          <a:p>
            <a:r>
              <a:rPr lang="da-DK" dirty="0"/>
              <a:t>- Opdage ukendte ændringer (hashing)</a:t>
            </a:r>
          </a:p>
          <a:p>
            <a:r>
              <a:rPr lang="da-DK" dirty="0"/>
              <a:t>- Sikre login med authentication (encryption)</a:t>
            </a:r>
          </a:p>
          <a:p>
            <a:r>
              <a:rPr lang="da-DK" dirty="0"/>
              <a:t>- Forstå hvad der er gået galt (logging &amp; monitoring)</a:t>
            </a:r>
          </a:p>
          <a:p>
            <a:r>
              <a:rPr lang="da-DK" dirty="0"/>
              <a:t>- Test af eget system gennem netværks forbindelse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69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DFED-4C1D-7D6F-F9C4-19AFE97B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hashes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8570-53B1-84F0-1BB2-7AD7A7A4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hashes?</a:t>
            </a:r>
          </a:p>
          <a:p>
            <a:endParaRPr lang="da-DK" dirty="0"/>
          </a:p>
        </p:txBody>
      </p:sp>
      <p:pic>
        <p:nvPicPr>
          <p:cNvPr id="1026" name="Picture 2" descr="Password Hashing and Salting Explained - Authgear">
            <a:extLst>
              <a:ext uri="{FF2B5EF4-FFF2-40B4-BE49-F238E27FC236}">
                <a16:creationId xmlns:a16="http://schemas.microsoft.com/office/drawing/2014/main" id="{823D4BA9-417C-D729-CA63-79D8AE08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4" y="2539190"/>
            <a:ext cx="9438615" cy="416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5451-2EB8-DD67-96C6-0EE66FC2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Tripwire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29A1E-A012-A4AE-23AD-3A90E708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9" y="2443553"/>
            <a:ext cx="5605465" cy="117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1C3D3-21D0-F284-7A1E-F78E8ACF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9" y="3630187"/>
            <a:ext cx="3956178" cy="59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42346-8840-DAA7-6FC7-190A0C1A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29" y="1520693"/>
            <a:ext cx="5605465" cy="9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3B7-B522-71DD-0C81-1324509F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Kryptering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E67F-8AB5-F17D-6D51-65C21679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Hvordan virker kryptering?</a:t>
            </a:r>
          </a:p>
          <a:p>
            <a:endParaRPr lang="da-DK" dirty="0"/>
          </a:p>
          <a:p>
            <a:r>
              <a:rPr lang="da-DK" dirty="0"/>
              <a:t>SSH login</a:t>
            </a:r>
          </a:p>
        </p:txBody>
      </p:sp>
      <p:pic>
        <p:nvPicPr>
          <p:cNvPr id="2052" name="Picture 4" descr="What is SSH Key?| SSH (Secure Shell) Key Management Tool - ManageEngine Key  Manager Plus">
            <a:extLst>
              <a:ext uri="{FF2B5EF4-FFF2-40B4-BE49-F238E27FC236}">
                <a16:creationId xmlns:a16="http://schemas.microsoft.com/office/drawing/2014/main" id="{75D1D8D1-E150-7AA0-F8A5-4F1DCCB3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7" y="171223"/>
            <a:ext cx="6755006" cy="623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761F-9348-30DF-6E80-1964FDF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på</a:t>
            </a:r>
            <a:r>
              <a:rPr lang="en-GB" dirty="0"/>
              <a:t> SSH login med keypairs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6692-755C-80BC-F1DE-2D16522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99" y="1484290"/>
            <a:ext cx="6303797" cy="706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0C587-C146-1ABE-2F0D-23D3C889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222498"/>
            <a:ext cx="7390397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F84CE-B551-FE79-6A51-958E1681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8" y="2854321"/>
            <a:ext cx="7239001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85784-7E96-4E00-06AF-0815EE985E11}"/>
              </a:ext>
            </a:extLst>
          </p:cNvPr>
          <p:cNvSpPr txBox="1"/>
          <p:nvPr/>
        </p:nvSpPr>
        <p:spPr>
          <a:xfrm>
            <a:off x="1317072" y="511728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sudo ssh-copy-id </a:t>
            </a:r>
            <a:r>
              <a:rPr lang="da-DK" dirty="0">
                <a:hlinkClick r:id="rId5"/>
              </a:rPr>
              <a:t>brunoven3@192.168.244.132</a:t>
            </a:r>
            <a:endParaRPr lang="da-DK" dirty="0"/>
          </a:p>
          <a:p>
            <a:r>
              <a:rPr lang="da-DK" dirty="0"/>
              <a:t>sudo nano /etc/ssh/sshd_config</a:t>
            </a:r>
          </a:p>
        </p:txBody>
      </p:sp>
    </p:spTree>
    <p:extLst>
      <p:ext uri="{BB962C8B-B14F-4D97-AF65-F5344CB8AC3E}">
        <p14:creationId xmlns:p14="http://schemas.microsoft.com/office/powerpoint/2010/main" val="11779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07F-9C99-B6CC-9EDD-6529C3AB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479-0FC9-DDA1-807A-FDABD035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logging?</a:t>
            </a:r>
          </a:p>
          <a:p>
            <a:r>
              <a:rPr lang="da-DK" dirty="0"/>
              <a:t>Hvorfor er det relevant?</a:t>
            </a:r>
          </a:p>
          <a:p>
            <a:r>
              <a:rPr lang="da-DK" dirty="0"/>
              <a:t>Hvorfor har vi brug for software til dette?</a:t>
            </a:r>
          </a:p>
          <a:p>
            <a:r>
              <a:rPr lang="da-DK" dirty="0"/>
              <a:t>Kibana, MultiTail</a:t>
            </a:r>
          </a:p>
        </p:txBody>
      </p:sp>
    </p:spTree>
    <p:extLst>
      <p:ext uri="{BB962C8B-B14F-4D97-AF65-F5344CB8AC3E}">
        <p14:creationId xmlns:p14="http://schemas.microsoft.com/office/powerpoint/2010/main" val="39380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17F7-6D7D-3151-F328-756339F4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1AE1-982F-CB18-78BE-D184F8D4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monitoring?</a:t>
            </a:r>
          </a:p>
          <a:p>
            <a:r>
              <a:rPr lang="da-DK" dirty="0"/>
              <a:t>Hvorfor er det relevant?</a:t>
            </a:r>
          </a:p>
          <a:p>
            <a:r>
              <a:rPr lang="da-DK" dirty="0"/>
              <a:t>Glance</a:t>
            </a:r>
          </a:p>
          <a:p>
            <a:r>
              <a:rPr lang="da-DK" dirty="0"/>
              <a:t>whowatch</a:t>
            </a:r>
          </a:p>
        </p:txBody>
      </p:sp>
    </p:spTree>
    <p:extLst>
      <p:ext uri="{BB962C8B-B14F-4D97-AF65-F5344CB8AC3E}">
        <p14:creationId xmlns:p14="http://schemas.microsoft.com/office/powerpoint/2010/main" val="1693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B2D9-C5B1-7706-50AF-A4E687A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Scanning og exploiting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4877-36C2-8BEE-C97A-CE84A8E7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Scan af eget netværk</a:t>
            </a:r>
          </a:p>
          <a:p>
            <a:r>
              <a:rPr lang="da-DK" dirty="0"/>
              <a:t>Scan specifik host der skal checkes</a:t>
            </a:r>
          </a:p>
          <a:p>
            <a:r>
              <a:rPr lang="da-DK" dirty="0"/>
              <a:t>Prøv at exploit denne host</a:t>
            </a:r>
          </a:p>
        </p:txBody>
      </p:sp>
    </p:spTree>
    <p:extLst>
      <p:ext uri="{BB962C8B-B14F-4D97-AF65-F5344CB8AC3E}">
        <p14:creationId xmlns:p14="http://schemas.microsoft.com/office/powerpoint/2010/main" val="95134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160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Software Assisting Tools</vt:lpstr>
      <vt:lpstr>Begrundelse af valg</vt:lpstr>
      <vt:lpstr>Password hashes</vt:lpstr>
      <vt:lpstr>Tripwire</vt:lpstr>
      <vt:lpstr>Kryptering</vt:lpstr>
      <vt:lpstr>Demo på SSH login med keypairs</vt:lpstr>
      <vt:lpstr>Logging</vt:lpstr>
      <vt:lpstr>Monitoring</vt:lpstr>
      <vt:lpstr>Scanning og exploiting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Assisting Tools</dc:title>
  <dc:creator>cuihruase uhasdiuhs</dc:creator>
  <cp:lastModifiedBy>cuihruase uhasdiuhs</cp:lastModifiedBy>
  <cp:revision>6</cp:revision>
  <dcterms:created xsi:type="dcterms:W3CDTF">2023-01-17T20:12:11Z</dcterms:created>
  <dcterms:modified xsi:type="dcterms:W3CDTF">2023-01-19T10:10:24Z</dcterms:modified>
</cp:coreProperties>
</file>