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1" r:id="rId4"/>
    <p:sldId id="262" r:id="rId5"/>
    <p:sldId id="263" r:id="rId6"/>
    <p:sldId id="265" r:id="rId7"/>
    <p:sldId id="257" r:id="rId8"/>
    <p:sldId id="258" r:id="rId9"/>
    <p:sldId id="25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06A9-0EBC-4748-80C9-DC37AB41559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341F-0AF4-4CBE-A92B-FDDE36A5AD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933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06A9-0EBC-4748-80C9-DC37AB41559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341F-0AF4-4CBE-A92B-FDDE36A5AD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355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06A9-0EBC-4748-80C9-DC37AB41559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341F-0AF4-4CBE-A92B-FDDE36A5AD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0745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06A9-0EBC-4748-80C9-DC37AB41559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341F-0AF4-4CBE-A92B-FDDE36A5AD44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8614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06A9-0EBC-4748-80C9-DC37AB41559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341F-0AF4-4CBE-A92B-FDDE36A5AD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4363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06A9-0EBC-4748-80C9-DC37AB41559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341F-0AF4-4CBE-A92B-FDDE36A5AD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8564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06A9-0EBC-4748-80C9-DC37AB41559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341F-0AF4-4CBE-A92B-FDDE36A5AD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9726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06A9-0EBC-4748-80C9-DC37AB41559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341F-0AF4-4CBE-A92B-FDDE36A5AD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4002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06A9-0EBC-4748-80C9-DC37AB41559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341F-0AF4-4CBE-A92B-FDDE36A5AD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124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06A9-0EBC-4748-80C9-DC37AB41559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341F-0AF4-4CBE-A92B-FDDE36A5AD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877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06A9-0EBC-4748-80C9-DC37AB41559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341F-0AF4-4CBE-A92B-FDDE36A5AD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806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06A9-0EBC-4748-80C9-DC37AB41559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341F-0AF4-4CBE-A92B-FDDE36A5AD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917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06A9-0EBC-4748-80C9-DC37AB41559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341F-0AF4-4CBE-A92B-FDDE36A5AD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376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06A9-0EBC-4748-80C9-DC37AB41559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341F-0AF4-4CBE-A92B-FDDE36A5AD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373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06A9-0EBC-4748-80C9-DC37AB41559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341F-0AF4-4CBE-A92B-FDDE36A5AD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5681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06A9-0EBC-4748-80C9-DC37AB41559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341F-0AF4-4CBE-A92B-FDDE36A5AD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80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06A9-0EBC-4748-80C9-DC37AB41559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341F-0AF4-4CBE-A92B-FDDE36A5AD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326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2906A9-0EBC-4748-80C9-DC37AB41559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D341F-0AF4-4CBE-A92B-FDDE36A5AD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0861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F68DEA-750F-0287-F064-88940B8E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installation, hardening and planning</a:t>
            </a:r>
            <a:endParaRPr lang="da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7EC0A4-7681-E1A6-E8B9-BACFD8E73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Agenda:</a:t>
            </a:r>
          </a:p>
          <a:p>
            <a:r>
              <a:rPr lang="en-GB" dirty="0"/>
              <a:t>System planning, </a:t>
            </a:r>
            <a:r>
              <a:rPr lang="en-GB" dirty="0" err="1"/>
              <a:t>hvad</a:t>
            </a:r>
            <a:r>
              <a:rPr lang="en-GB" dirty="0"/>
              <a:t>, </a:t>
            </a:r>
            <a:r>
              <a:rPr lang="en-GB" dirty="0" err="1"/>
              <a:t>hvorfor</a:t>
            </a:r>
            <a:r>
              <a:rPr lang="en-GB" dirty="0"/>
              <a:t>, </a:t>
            </a:r>
            <a:r>
              <a:rPr lang="en-GB" dirty="0" err="1"/>
              <a:t>hvordan</a:t>
            </a:r>
            <a:r>
              <a:rPr lang="en-GB" dirty="0"/>
              <a:t>?</a:t>
            </a:r>
          </a:p>
          <a:p>
            <a:r>
              <a:rPr lang="en-GB" dirty="0" err="1"/>
              <a:t>Hvordan</a:t>
            </a:r>
            <a:r>
              <a:rPr lang="en-GB" dirty="0"/>
              <a:t> </a:t>
            </a:r>
            <a:r>
              <a:rPr lang="en-GB" dirty="0" err="1"/>
              <a:t>implementerer</a:t>
            </a:r>
            <a:r>
              <a:rPr lang="en-GB" dirty="0"/>
              <a:t> vi </a:t>
            </a:r>
            <a:r>
              <a:rPr lang="en-GB" dirty="0" err="1"/>
              <a:t>vores</a:t>
            </a:r>
            <a:r>
              <a:rPr lang="en-GB" dirty="0"/>
              <a:t> planning?</a:t>
            </a:r>
          </a:p>
          <a:p>
            <a:r>
              <a:rPr lang="da-DK" dirty="0"/>
              <a:t>System hardening, hvad, hvorfor og hvordan?</a:t>
            </a:r>
          </a:p>
          <a:p>
            <a:r>
              <a:rPr lang="da-DK" dirty="0"/>
              <a:t>Egne tanker om hardening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003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F46B-47DA-1531-6756-CB5C8302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– </a:t>
            </a:r>
            <a:r>
              <a:rPr lang="en-GB" dirty="0" err="1"/>
              <a:t>Afvis</a:t>
            </a:r>
            <a:r>
              <a:rPr lang="en-GB" dirty="0"/>
              <a:t> scanning </a:t>
            </a:r>
            <a:r>
              <a:rPr lang="en-GB" dirty="0" err="1"/>
              <a:t>og</a:t>
            </a:r>
            <a:r>
              <a:rPr lang="en-GB" dirty="0"/>
              <a:t> cracking – </a:t>
            </a:r>
            <a:r>
              <a:rPr lang="en-GB" dirty="0" err="1"/>
              <a:t>brug</a:t>
            </a:r>
            <a:r>
              <a:rPr lang="en-GB" dirty="0"/>
              <a:t> SSH keypairs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E00B-6358-98E2-4894-6B53D4173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Viser</a:t>
            </a:r>
            <a:r>
              <a:rPr lang="en-GB" dirty="0"/>
              <a:t>:</a:t>
            </a:r>
          </a:p>
          <a:p>
            <a:r>
              <a:rPr lang="en-GB" dirty="0"/>
              <a:t>Scanning er </a:t>
            </a:r>
            <a:r>
              <a:rPr lang="en-GB" dirty="0" err="1"/>
              <a:t>farligt</a:t>
            </a:r>
            <a:endParaRPr lang="en-GB" dirty="0"/>
          </a:p>
          <a:p>
            <a:r>
              <a:rPr lang="en-GB" dirty="0"/>
              <a:t>User Login er </a:t>
            </a:r>
            <a:r>
              <a:rPr lang="en-GB" dirty="0" err="1"/>
              <a:t>farligt</a:t>
            </a:r>
            <a:endParaRPr lang="en-GB" dirty="0"/>
          </a:p>
          <a:p>
            <a:r>
              <a:rPr lang="en-GB" dirty="0" err="1"/>
              <a:t>Hvad</a:t>
            </a:r>
            <a:r>
              <a:rPr lang="en-GB" dirty="0"/>
              <a:t> </a:t>
            </a:r>
            <a:r>
              <a:rPr lang="en-GB" dirty="0" err="1"/>
              <a:t>hvis</a:t>
            </a:r>
            <a:r>
              <a:rPr lang="en-GB" dirty="0"/>
              <a:t> vi </a:t>
            </a:r>
            <a:r>
              <a:rPr lang="en-GB" dirty="0" err="1"/>
              <a:t>havde</a:t>
            </a:r>
            <a:r>
              <a:rPr lang="en-GB" dirty="0"/>
              <a:t> </a:t>
            </a:r>
            <a:r>
              <a:rPr lang="en-GB" dirty="0" err="1"/>
              <a:t>brugt</a:t>
            </a:r>
            <a:r>
              <a:rPr lang="en-GB" dirty="0"/>
              <a:t>:</a:t>
            </a:r>
          </a:p>
          <a:p>
            <a:r>
              <a:rPr lang="en-GB" dirty="0"/>
              <a:t>Authentication?</a:t>
            </a:r>
          </a:p>
          <a:p>
            <a:r>
              <a:rPr lang="en-GB" dirty="0" err="1"/>
              <a:t>PortSentry</a:t>
            </a:r>
            <a:r>
              <a:rPr lang="en-GB" dirty="0"/>
              <a:t> / Iptables?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b="0" i="0" dirty="0">
                <a:effectLst/>
                <a:latin typeface="-apple-system"/>
              </a:rPr>
              <a:t>set USERPASS_FILE /usr/share/wordlists/metasploit/piata_ssh_userpass.txt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319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081E-7294-1CDB-54DC-AFC5773D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Hvorfor</a:t>
            </a:r>
            <a:r>
              <a:rPr lang="en-GB" dirty="0"/>
              <a:t> er </a:t>
            </a:r>
            <a:r>
              <a:rPr lang="en-GB" dirty="0" err="1"/>
              <a:t>dette</a:t>
            </a:r>
            <a:r>
              <a:rPr lang="en-GB" dirty="0"/>
              <a:t> </a:t>
            </a:r>
            <a:r>
              <a:rPr lang="en-GB" dirty="0" err="1"/>
              <a:t>emne</a:t>
            </a:r>
            <a:r>
              <a:rPr lang="en-GB" dirty="0"/>
              <a:t> relevant?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1061C-876B-6D58-0B47-D49791C67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IT-</a:t>
            </a:r>
            <a:r>
              <a:rPr lang="en-GB" dirty="0" err="1"/>
              <a:t>sikkerhed</a:t>
            </a:r>
            <a:r>
              <a:rPr lang="en-GB" dirty="0"/>
              <a:t> er </a:t>
            </a:r>
            <a:r>
              <a:rPr lang="en-GB" dirty="0" err="1"/>
              <a:t>ikke</a:t>
            </a:r>
            <a:r>
              <a:rPr lang="en-GB" dirty="0"/>
              <a:t> bare python, packets </a:t>
            </a:r>
            <a:r>
              <a:rPr lang="en-GB" dirty="0" err="1"/>
              <a:t>og</a:t>
            </a:r>
            <a:r>
              <a:rPr lang="en-GB" dirty="0"/>
              <a:t> Kali</a:t>
            </a:r>
          </a:p>
          <a:p>
            <a:r>
              <a:rPr lang="en-GB" dirty="0" err="1"/>
              <a:t>Bureaukrati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Regler</a:t>
            </a:r>
          </a:p>
          <a:p>
            <a:pPr lvl="1"/>
            <a:r>
              <a:rPr lang="da-DK" dirty="0"/>
              <a:t>Møder</a:t>
            </a:r>
          </a:p>
          <a:p>
            <a:pPr lvl="1"/>
            <a:r>
              <a:rPr lang="da-DK" dirty="0"/>
              <a:t>Budgetter</a:t>
            </a:r>
          </a:p>
          <a:p>
            <a:pPr lvl="1"/>
            <a:r>
              <a:rPr lang="da-DK" dirty="0"/>
              <a:t>Til og fra-valg</a:t>
            </a:r>
          </a:p>
          <a:p>
            <a:pPr lvl="1"/>
            <a:r>
              <a:rPr lang="da-DK" dirty="0"/>
              <a:t>Planlægning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- Vi er </a:t>
            </a:r>
            <a:r>
              <a:rPr lang="en-GB" dirty="0" err="1"/>
              <a:t>kun</a:t>
            </a:r>
            <a:r>
              <a:rPr lang="en-GB" dirty="0"/>
              <a:t> </a:t>
            </a:r>
            <a:r>
              <a:rPr lang="en-GB" dirty="0" err="1"/>
              <a:t>relevante</a:t>
            </a:r>
            <a:r>
              <a:rPr lang="en-GB" dirty="0"/>
              <a:t> </a:t>
            </a:r>
            <a:r>
              <a:rPr lang="en-GB" dirty="0" err="1"/>
              <a:t>så</a:t>
            </a:r>
            <a:r>
              <a:rPr lang="en-GB" dirty="0"/>
              <a:t> </a:t>
            </a:r>
            <a:r>
              <a:rPr lang="en-GB" dirty="0" err="1"/>
              <a:t>længe</a:t>
            </a:r>
            <a:r>
              <a:rPr lang="en-GB" dirty="0"/>
              <a:t> vi </a:t>
            </a:r>
            <a:r>
              <a:rPr lang="en-GB" dirty="0" err="1"/>
              <a:t>yder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værdi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virksomheden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7360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2127-B623-F385-2A51-2511CE76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security planning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158AA-D14D-DAF6-33EF-75623AB14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Hvad</a:t>
            </a:r>
            <a:r>
              <a:rPr lang="en-GB" dirty="0"/>
              <a:t> er </a:t>
            </a:r>
            <a:r>
              <a:rPr lang="en-GB" dirty="0" err="1"/>
              <a:t>formålet</a:t>
            </a:r>
            <a:r>
              <a:rPr lang="en-GB" dirty="0"/>
              <a:t>?</a:t>
            </a:r>
          </a:p>
          <a:p>
            <a:r>
              <a:rPr lang="da-DK" dirty="0"/>
              <a:t>Hvorfor gør vi det?</a:t>
            </a:r>
          </a:p>
          <a:p>
            <a:r>
              <a:rPr lang="da-DK" dirty="0"/>
              <a:t>Hvordan?</a:t>
            </a:r>
          </a:p>
          <a:p>
            <a:pPr lvl="1"/>
            <a:r>
              <a:rPr lang="da-DK" dirty="0"/>
              <a:t>Policies</a:t>
            </a:r>
          </a:p>
          <a:p>
            <a:pPr lvl="1"/>
            <a:r>
              <a:rPr lang="da-DK" dirty="0"/>
              <a:t>Standards</a:t>
            </a:r>
          </a:p>
          <a:p>
            <a:pPr lvl="1"/>
            <a:r>
              <a:rPr lang="da-DK" dirty="0"/>
              <a:t>Procedures</a:t>
            </a:r>
          </a:p>
          <a:p>
            <a:pPr lvl="1"/>
            <a:r>
              <a:rPr lang="da-DK" dirty="0"/>
              <a:t>Preperation</a:t>
            </a:r>
          </a:p>
          <a:p>
            <a:pPr lvl="1"/>
            <a:r>
              <a:rPr lang="da-DK" dirty="0"/>
              <a:t>Planning</a:t>
            </a:r>
          </a:p>
          <a:p>
            <a:pPr lvl="1"/>
            <a:r>
              <a:rPr lang="da-DK" dirty="0"/>
              <a:t>Implementing</a:t>
            </a:r>
          </a:p>
        </p:txBody>
      </p:sp>
    </p:spTree>
    <p:extLst>
      <p:ext uri="{BB962C8B-B14F-4D97-AF65-F5344CB8AC3E}">
        <p14:creationId xmlns:p14="http://schemas.microsoft.com/office/powerpoint/2010/main" val="409408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3BC3-E453-94FE-97AD-ECD3A341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Policies for a company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B510-7771-B862-2B4F-B1C1871A4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Policies (that what)</a:t>
            </a:r>
          </a:p>
          <a:p>
            <a:r>
              <a:rPr lang="en-GB" dirty="0"/>
              <a:t>Analyser </a:t>
            </a:r>
            <a:r>
              <a:rPr lang="en-GB" dirty="0" err="1"/>
              <a:t>firmaet</a:t>
            </a:r>
            <a:endParaRPr lang="en-GB" dirty="0"/>
          </a:p>
          <a:p>
            <a:r>
              <a:rPr lang="da-DK" dirty="0"/>
              <a:t>Assets?</a:t>
            </a:r>
          </a:p>
          <a:p>
            <a:r>
              <a:rPr lang="da-DK" dirty="0"/>
              <a:t>Værdier?</a:t>
            </a:r>
          </a:p>
          <a:p>
            <a:r>
              <a:rPr lang="da-DK" dirty="0"/>
              <a:t>Risici baseret på firmaets aktiver?</a:t>
            </a:r>
          </a:p>
          <a:p>
            <a:pPr lvl="1"/>
            <a:r>
              <a:rPr lang="da-DK" dirty="0"/>
              <a:t>Intellectual property? Research?</a:t>
            </a:r>
          </a:p>
          <a:p>
            <a:pPr lvl="1"/>
            <a:r>
              <a:rPr lang="da-DK" dirty="0"/>
              <a:t>Bruger-data?</a:t>
            </a:r>
          </a:p>
          <a:p>
            <a:pPr lvl="1"/>
            <a:r>
              <a:rPr lang="da-DK" dirty="0"/>
              <a:t>Up-time?</a:t>
            </a:r>
          </a:p>
          <a:p>
            <a:pPr lvl="1"/>
            <a:r>
              <a:rPr lang="da-DK" b="1" dirty="0"/>
              <a:t>HVAD vil vi beskytte?</a:t>
            </a:r>
          </a:p>
        </p:txBody>
      </p:sp>
    </p:spTree>
    <p:extLst>
      <p:ext uri="{BB962C8B-B14F-4D97-AF65-F5344CB8AC3E}">
        <p14:creationId xmlns:p14="http://schemas.microsoft.com/office/powerpoint/2010/main" val="170279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0D43B-E1B4-4F35-AB9B-CBE844C7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Standards and procedures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3E14E-BC99-93A4-1CB2-C947B5C9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 </a:t>
            </a:r>
            <a:r>
              <a:rPr lang="en-GB" dirty="0" err="1"/>
              <a:t>ved</a:t>
            </a:r>
            <a:r>
              <a:rPr lang="en-GB" dirty="0"/>
              <a:t> nu </a:t>
            </a:r>
            <a:r>
              <a:rPr lang="en-GB" b="1" dirty="0"/>
              <a:t>HVAD </a:t>
            </a:r>
            <a:r>
              <a:rPr lang="en-GB" dirty="0"/>
              <a:t>vi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beskytte</a:t>
            </a:r>
            <a:endParaRPr lang="en-GB" dirty="0"/>
          </a:p>
          <a:p>
            <a:r>
              <a:rPr lang="en-GB" dirty="0" err="1"/>
              <a:t>Hvordan</a:t>
            </a:r>
            <a:r>
              <a:rPr lang="en-GB" dirty="0"/>
              <a:t>? - Standards</a:t>
            </a:r>
          </a:p>
          <a:p>
            <a:pPr lvl="1"/>
            <a:r>
              <a:rPr lang="en-GB" dirty="0"/>
              <a:t>IT-</a:t>
            </a:r>
            <a:r>
              <a:rPr lang="en-GB" dirty="0" err="1"/>
              <a:t>arbejderes</a:t>
            </a:r>
            <a:r>
              <a:rPr lang="en-GB" dirty="0"/>
              <a:t> input </a:t>
            </a:r>
            <a:r>
              <a:rPr lang="en-GB" dirty="0" err="1"/>
              <a:t>på</a:t>
            </a:r>
            <a:r>
              <a:rPr lang="en-GB" dirty="0"/>
              <a:t> policies </a:t>
            </a:r>
            <a:r>
              <a:rPr lang="en-GB" dirty="0" err="1"/>
              <a:t>samt</a:t>
            </a:r>
            <a:r>
              <a:rPr lang="en-GB" dirty="0"/>
              <a:t> </a:t>
            </a:r>
            <a:r>
              <a:rPr lang="en-GB" dirty="0" err="1"/>
              <a:t>budgettet</a:t>
            </a:r>
            <a:endParaRPr lang="en-GB" dirty="0"/>
          </a:p>
          <a:p>
            <a:pPr lvl="1"/>
            <a:r>
              <a:rPr lang="en-GB" dirty="0"/>
              <a:t>Analyse </a:t>
            </a:r>
            <a:r>
              <a:rPr lang="en-GB" dirty="0" err="1"/>
              <a:t>af</a:t>
            </a:r>
            <a:r>
              <a:rPr lang="en-GB" dirty="0"/>
              <a:t> policies </a:t>
            </a:r>
            <a:r>
              <a:rPr lang="en-GB" dirty="0" err="1"/>
              <a:t>og</a:t>
            </a:r>
            <a:r>
              <a:rPr lang="en-GB" dirty="0"/>
              <a:t> pris </a:t>
            </a:r>
            <a:r>
              <a:rPr lang="en-GB" dirty="0" err="1"/>
              <a:t>fra</a:t>
            </a:r>
            <a:r>
              <a:rPr lang="en-GB" dirty="0"/>
              <a:t> et </a:t>
            </a:r>
            <a:r>
              <a:rPr lang="en-GB" dirty="0" err="1"/>
              <a:t>teknisk</a:t>
            </a:r>
            <a:r>
              <a:rPr lang="en-GB" dirty="0"/>
              <a:t> </a:t>
            </a:r>
            <a:r>
              <a:rPr lang="en-GB" dirty="0" err="1"/>
              <a:t>standpunkt</a:t>
            </a:r>
            <a:endParaRPr lang="en-GB" dirty="0"/>
          </a:p>
          <a:p>
            <a:pPr lvl="1"/>
            <a:r>
              <a:rPr lang="en-GB" dirty="0" err="1"/>
              <a:t>Udbyggelse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policy med “musts” </a:t>
            </a:r>
            <a:r>
              <a:rPr lang="en-GB" dirty="0" err="1"/>
              <a:t>og</a:t>
            </a:r>
            <a:r>
              <a:rPr lang="en-GB" dirty="0"/>
              <a:t> “</a:t>
            </a:r>
            <a:r>
              <a:rPr lang="en-GB" dirty="0" err="1"/>
              <a:t>shoulds</a:t>
            </a:r>
            <a:r>
              <a:rPr lang="en-GB" dirty="0"/>
              <a:t>”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 err="1"/>
              <a:t>Procedurer</a:t>
            </a:r>
            <a:r>
              <a:rPr lang="en-GB" dirty="0"/>
              <a:t>:</a:t>
            </a:r>
          </a:p>
          <a:p>
            <a:pPr marL="457200" lvl="1" indent="0">
              <a:buNone/>
            </a:pPr>
            <a:r>
              <a:rPr lang="en-GB" dirty="0"/>
              <a:t> 	- Plan for </a:t>
            </a:r>
            <a:r>
              <a:rPr lang="en-GB" dirty="0" err="1"/>
              <a:t>udførsel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standards.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929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23C8-76EF-BECC-7A91-48DAAB25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Standards and procedures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37F73-2C1D-1019-1AF9-BAF3D4395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Har nu </a:t>
            </a:r>
            <a:r>
              <a:rPr lang="en-GB" dirty="0" err="1"/>
              <a:t>procedurerer</a:t>
            </a:r>
            <a:r>
              <a:rPr lang="en-GB" dirty="0"/>
              <a:t> der </a:t>
            </a:r>
            <a:r>
              <a:rPr lang="en-GB" dirty="0" err="1"/>
              <a:t>dækker</a:t>
            </a:r>
            <a:r>
              <a:rPr lang="en-GB" dirty="0"/>
              <a:t> </a:t>
            </a:r>
            <a:r>
              <a:rPr lang="en-GB" dirty="0" err="1"/>
              <a:t>virksomhedens</a:t>
            </a:r>
            <a:r>
              <a:rPr lang="en-GB" dirty="0"/>
              <a:t> </a:t>
            </a:r>
            <a:r>
              <a:rPr lang="en-GB" dirty="0" err="1"/>
              <a:t>behov</a:t>
            </a:r>
            <a:endParaRPr lang="en-GB" dirty="0"/>
          </a:p>
          <a:p>
            <a:pPr lvl="1"/>
            <a:r>
              <a:rPr lang="en-GB" dirty="0" err="1"/>
              <a:t>Detaljerede</a:t>
            </a:r>
            <a:endParaRPr lang="en-GB" dirty="0"/>
          </a:p>
          <a:p>
            <a:pPr lvl="1"/>
            <a:r>
              <a:rPr lang="en-GB" dirty="0" err="1"/>
              <a:t>Punktform</a:t>
            </a:r>
            <a:endParaRPr lang="en-GB" dirty="0"/>
          </a:p>
          <a:p>
            <a:r>
              <a:rPr lang="da-DK" dirty="0"/>
              <a:t>Eksempler:</a:t>
            </a:r>
          </a:p>
          <a:p>
            <a:pPr lvl="1"/>
            <a:r>
              <a:rPr lang="da-DK" dirty="0"/>
              <a:t>Hardening af maskiner</a:t>
            </a:r>
          </a:p>
          <a:p>
            <a:pPr lvl="1"/>
            <a:r>
              <a:rPr lang="da-DK" dirty="0"/>
              <a:t>Installation af opdateringer</a:t>
            </a:r>
          </a:p>
          <a:p>
            <a:pPr lvl="1"/>
            <a:r>
              <a:rPr lang="da-DK" dirty="0"/>
              <a:t>User accounts</a:t>
            </a:r>
          </a:p>
        </p:txBody>
      </p:sp>
    </p:spTree>
    <p:extLst>
      <p:ext uri="{BB962C8B-B14F-4D97-AF65-F5344CB8AC3E}">
        <p14:creationId xmlns:p14="http://schemas.microsoft.com/office/powerpoint/2010/main" val="237307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E950-D685-EE0A-5316-C732075D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hardening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618C4-A008-6E89-4245-D4AFC012C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Hvad</a:t>
            </a:r>
            <a:r>
              <a:rPr lang="en-GB" dirty="0"/>
              <a:t> er det?</a:t>
            </a:r>
          </a:p>
          <a:p>
            <a:pPr lvl="1"/>
            <a:r>
              <a:rPr lang="en-GB" dirty="0" err="1"/>
              <a:t>Sikre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system mod </a:t>
            </a:r>
            <a:r>
              <a:rPr lang="en-GB" dirty="0" err="1"/>
              <a:t>angreb</a:t>
            </a:r>
            <a:endParaRPr lang="en-GB" dirty="0"/>
          </a:p>
          <a:p>
            <a:pPr lvl="1"/>
            <a:r>
              <a:rPr lang="en-GB" dirty="0" err="1"/>
              <a:t>Liste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tiltag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enhver</a:t>
            </a:r>
            <a:r>
              <a:rPr lang="en-GB" dirty="0"/>
              <a:t> slags</a:t>
            </a:r>
          </a:p>
          <a:p>
            <a:r>
              <a:rPr lang="en-GB" dirty="0" err="1"/>
              <a:t>Hvorfor</a:t>
            </a:r>
            <a:r>
              <a:rPr lang="en-GB" dirty="0"/>
              <a:t>?</a:t>
            </a:r>
          </a:p>
          <a:p>
            <a:pPr marL="0" indent="0">
              <a:buNone/>
            </a:pPr>
            <a:r>
              <a:rPr lang="en-GB" dirty="0"/>
              <a:t> 	- </a:t>
            </a:r>
            <a:r>
              <a:rPr lang="en-GB" dirty="0" err="1"/>
              <a:t>Hackere</a:t>
            </a:r>
            <a:r>
              <a:rPr lang="en-GB" dirty="0"/>
              <a:t> er </a:t>
            </a:r>
            <a:r>
              <a:rPr lang="en-GB" dirty="0" err="1"/>
              <a:t>ude</a:t>
            </a:r>
            <a:r>
              <a:rPr lang="en-GB" dirty="0"/>
              <a:t> </a:t>
            </a:r>
            <a:r>
              <a:rPr lang="en-GB" dirty="0" err="1"/>
              <a:t>efter</a:t>
            </a:r>
            <a:r>
              <a:rPr lang="en-GB" dirty="0"/>
              <a:t> din data </a:t>
            </a:r>
            <a:r>
              <a:rPr lang="en-GB" dirty="0" err="1"/>
              <a:t>til</a:t>
            </a:r>
            <a:br>
              <a:rPr lang="en-GB" dirty="0"/>
            </a:br>
            <a:r>
              <a:rPr lang="en-GB" dirty="0"/>
              <a:t>		- Ransomware</a:t>
            </a:r>
          </a:p>
          <a:p>
            <a:pPr marL="0" indent="0">
              <a:buNone/>
            </a:pPr>
            <a:r>
              <a:rPr lang="en-GB" dirty="0"/>
              <a:t>		- Blackmail</a:t>
            </a:r>
          </a:p>
          <a:p>
            <a:pPr marL="0" indent="0">
              <a:buNone/>
            </a:pPr>
            <a:r>
              <a:rPr lang="en-GB" dirty="0"/>
              <a:t>		- </a:t>
            </a:r>
            <a:r>
              <a:rPr lang="en-GB" dirty="0" err="1"/>
              <a:t>Værdifulde</a:t>
            </a:r>
            <a:r>
              <a:rPr lang="en-GB" dirty="0"/>
              <a:t> filer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3631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40E8-E23A-D331-0E55-141ACB48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hardening – </a:t>
            </a:r>
            <a:r>
              <a:rPr lang="en-GB" dirty="0" err="1"/>
              <a:t>Hvordan</a:t>
            </a:r>
            <a:r>
              <a:rPr lang="en-GB" dirty="0"/>
              <a:t>?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27B2A-A9EF-3B88-D291-027CFF4A1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Gør</a:t>
            </a:r>
            <a:r>
              <a:rPr lang="en-GB" dirty="0"/>
              <a:t> </a:t>
            </a:r>
            <a:r>
              <a:rPr lang="en-GB" dirty="0" err="1"/>
              <a:t>brug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planning </a:t>
            </a:r>
            <a:r>
              <a:rPr lang="en-GB" dirty="0" err="1"/>
              <a:t>fasen</a:t>
            </a:r>
            <a:r>
              <a:rPr lang="en-GB" dirty="0"/>
              <a:t>, </a:t>
            </a:r>
            <a:r>
              <a:rPr lang="en-GB" dirty="0" err="1"/>
              <a:t>hvad</a:t>
            </a:r>
            <a:r>
              <a:rPr lang="en-GB" dirty="0"/>
              <a:t> </a:t>
            </a:r>
            <a:r>
              <a:rPr lang="en-GB" dirty="0" err="1"/>
              <a:t>fandt</a:t>
            </a:r>
            <a:r>
              <a:rPr lang="en-GB" dirty="0"/>
              <a:t> vi </a:t>
            </a:r>
            <a:r>
              <a:rPr lang="en-GB" dirty="0" err="1"/>
              <a:t>ud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?</a:t>
            </a:r>
          </a:p>
          <a:p>
            <a:r>
              <a:rPr lang="en-GB" dirty="0" err="1"/>
              <a:t>Hvad</a:t>
            </a:r>
            <a:r>
              <a:rPr lang="en-GB" dirty="0"/>
              <a:t> </a:t>
            </a:r>
            <a:r>
              <a:rPr lang="en-GB" dirty="0" err="1"/>
              <a:t>vil</a:t>
            </a:r>
            <a:r>
              <a:rPr lang="en-GB" dirty="0"/>
              <a:t> vi </a:t>
            </a:r>
            <a:r>
              <a:rPr lang="en-GB" dirty="0" err="1"/>
              <a:t>beskytte</a:t>
            </a:r>
            <a:r>
              <a:rPr lang="en-GB" dirty="0"/>
              <a:t>?</a:t>
            </a:r>
          </a:p>
          <a:p>
            <a:r>
              <a:rPr lang="en-GB" dirty="0" err="1"/>
              <a:t>Risici</a:t>
            </a:r>
            <a:r>
              <a:rPr lang="en-GB" dirty="0"/>
              <a:t> </a:t>
            </a:r>
            <a:r>
              <a:rPr lang="en-GB" dirty="0" err="1"/>
              <a:t>rangering</a:t>
            </a:r>
            <a:r>
              <a:rPr lang="en-GB" dirty="0"/>
              <a:t>?</a:t>
            </a:r>
          </a:p>
          <a:p>
            <a:r>
              <a:rPr lang="en-GB" dirty="0" err="1"/>
              <a:t>Hvad</a:t>
            </a:r>
            <a:r>
              <a:rPr lang="en-GB" dirty="0"/>
              <a:t> passer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vores</a:t>
            </a:r>
            <a:r>
              <a:rPr lang="en-GB" dirty="0"/>
              <a:t> </a:t>
            </a:r>
            <a:r>
              <a:rPr lang="en-GB" dirty="0" err="1"/>
              <a:t>infrastruktur</a:t>
            </a:r>
            <a:r>
              <a:rPr lang="en-GB" dirty="0"/>
              <a:t>?</a:t>
            </a:r>
          </a:p>
          <a:p>
            <a:r>
              <a:rPr lang="en-GB" dirty="0" err="1"/>
              <a:t>Hvilke</a:t>
            </a:r>
            <a:r>
              <a:rPr lang="en-GB" dirty="0"/>
              <a:t> </a:t>
            </a:r>
            <a:r>
              <a:rPr lang="en-GB" dirty="0" err="1"/>
              <a:t>teknologier</a:t>
            </a:r>
            <a:r>
              <a:rPr lang="en-GB" dirty="0"/>
              <a:t> </a:t>
            </a:r>
            <a:r>
              <a:rPr lang="en-GB" dirty="0" err="1"/>
              <a:t>skal</a:t>
            </a:r>
            <a:r>
              <a:rPr lang="en-GB" dirty="0"/>
              <a:t> vi </a:t>
            </a:r>
            <a:r>
              <a:rPr lang="en-GB" dirty="0" err="1"/>
              <a:t>tage</a:t>
            </a:r>
            <a:r>
              <a:rPr lang="en-GB" dirty="0"/>
              <a:t> </a:t>
            </a:r>
            <a:r>
              <a:rPr lang="en-GB" dirty="0" err="1"/>
              <a:t>højde</a:t>
            </a:r>
            <a:r>
              <a:rPr lang="en-GB" dirty="0"/>
              <a:t> for?</a:t>
            </a:r>
          </a:p>
        </p:txBody>
      </p:sp>
    </p:spTree>
    <p:extLst>
      <p:ext uri="{BB962C8B-B14F-4D97-AF65-F5344CB8AC3E}">
        <p14:creationId xmlns:p14="http://schemas.microsoft.com/office/powerpoint/2010/main" val="421988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28AD-8516-DD94-A14C-C2669956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Egne</a:t>
            </a:r>
            <a:r>
              <a:rPr lang="en-GB" dirty="0"/>
              <a:t> tanker om hardening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4905-7E84-9900-7414-7F947C713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</a:t>
            </a:r>
            <a:r>
              <a:rPr lang="en-GB" dirty="0" err="1"/>
              <a:t>måder</a:t>
            </a:r>
            <a:r>
              <a:rPr lang="en-GB" dirty="0"/>
              <a:t> at </a:t>
            </a:r>
            <a:r>
              <a:rPr lang="en-GB" dirty="0" err="1"/>
              <a:t>øge</a:t>
            </a:r>
            <a:r>
              <a:rPr lang="en-GB" dirty="0"/>
              <a:t> </a:t>
            </a:r>
            <a:r>
              <a:rPr lang="en-GB" dirty="0" err="1"/>
              <a:t>sikkerheden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:</a:t>
            </a:r>
          </a:p>
          <a:p>
            <a:r>
              <a:rPr lang="en-GB" dirty="0"/>
              <a:t>Passwords &amp; F2A Auth</a:t>
            </a:r>
          </a:p>
          <a:p>
            <a:r>
              <a:rPr lang="en-GB" dirty="0"/>
              <a:t>Permissions</a:t>
            </a:r>
          </a:p>
          <a:p>
            <a:r>
              <a:rPr lang="da-DK" dirty="0"/>
              <a:t>Ports og scanning</a:t>
            </a:r>
          </a:p>
          <a:p>
            <a:r>
              <a:rPr lang="da-DK" dirty="0"/>
              <a:t>Software: TripWire, PortSentry</a:t>
            </a:r>
          </a:p>
          <a:p>
            <a:r>
              <a:rPr lang="da-DK" dirty="0"/>
              <a:t>Remote Logging (hardening?)</a:t>
            </a:r>
          </a:p>
        </p:txBody>
      </p:sp>
    </p:spTree>
    <p:extLst>
      <p:ext uri="{BB962C8B-B14F-4D97-AF65-F5344CB8AC3E}">
        <p14:creationId xmlns:p14="http://schemas.microsoft.com/office/powerpoint/2010/main" val="4055628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282</TotalTime>
  <Words>362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Century Gothic</vt:lpstr>
      <vt:lpstr>Wingdings 3</vt:lpstr>
      <vt:lpstr>Ion</vt:lpstr>
      <vt:lpstr>System installation, hardening and planning</vt:lpstr>
      <vt:lpstr>Hvorfor er dette emne relevant?</vt:lpstr>
      <vt:lpstr>System security planning</vt:lpstr>
      <vt:lpstr>Policies for a company</vt:lpstr>
      <vt:lpstr>Standards and procedures</vt:lpstr>
      <vt:lpstr>Standards and procedures</vt:lpstr>
      <vt:lpstr>System hardening</vt:lpstr>
      <vt:lpstr>System hardening – Hvordan?</vt:lpstr>
      <vt:lpstr>Egne tanker om hardening</vt:lpstr>
      <vt:lpstr>Demo – Afvis scanning og cracking – brug SSH keypairs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installation, hardening and planning</dc:title>
  <dc:creator>cuihruase uhasdiuhs</dc:creator>
  <cp:lastModifiedBy>cuihruase uhasdiuhs</cp:lastModifiedBy>
  <cp:revision>7</cp:revision>
  <dcterms:created xsi:type="dcterms:W3CDTF">2023-01-11T12:11:27Z</dcterms:created>
  <dcterms:modified xsi:type="dcterms:W3CDTF">2023-01-18T17:07:17Z</dcterms:modified>
</cp:coreProperties>
</file>