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81BF-4486-44EE-9457-A7A483BF73D2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5C01-73A2-4B22-BF10-87C76E57E97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072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81BF-4486-44EE-9457-A7A483BF73D2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5C01-73A2-4B22-BF10-87C76E57E97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137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81BF-4486-44EE-9457-A7A483BF73D2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5C01-73A2-4B22-BF10-87C76E57E97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834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81BF-4486-44EE-9457-A7A483BF73D2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5C01-73A2-4B22-BF10-87C76E57E977}" type="slidenum">
              <a:rPr lang="da-DK" smtClean="0"/>
              <a:t>‹#›</a:t>
            </a:fld>
            <a:endParaRPr lang="da-D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001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81BF-4486-44EE-9457-A7A483BF73D2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5C01-73A2-4B22-BF10-87C76E57E97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0865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81BF-4486-44EE-9457-A7A483BF73D2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5C01-73A2-4B22-BF10-87C76E57E97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1035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81BF-4486-44EE-9457-A7A483BF73D2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5C01-73A2-4B22-BF10-87C76E57E97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2476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81BF-4486-44EE-9457-A7A483BF73D2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5C01-73A2-4B22-BF10-87C76E57E97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1615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81BF-4486-44EE-9457-A7A483BF73D2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5C01-73A2-4B22-BF10-87C76E57E97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439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81BF-4486-44EE-9457-A7A483BF73D2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5C01-73A2-4B22-BF10-87C76E57E97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01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81BF-4486-44EE-9457-A7A483BF73D2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5C01-73A2-4B22-BF10-87C76E57E97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080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81BF-4486-44EE-9457-A7A483BF73D2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5C01-73A2-4B22-BF10-87C76E57E97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376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81BF-4486-44EE-9457-A7A483BF73D2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5C01-73A2-4B22-BF10-87C76E57E97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652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81BF-4486-44EE-9457-A7A483BF73D2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5C01-73A2-4B22-BF10-87C76E57E97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888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81BF-4486-44EE-9457-A7A483BF73D2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5C01-73A2-4B22-BF10-87C76E57E97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678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81BF-4486-44EE-9457-A7A483BF73D2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5C01-73A2-4B22-BF10-87C76E57E97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937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81BF-4486-44EE-9457-A7A483BF73D2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5C01-73A2-4B22-BF10-87C76E57E97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680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F3881BF-4486-44EE-9457-A7A483BF73D2}" type="datetimeFigureOut">
              <a:rPr lang="da-DK" smtClean="0"/>
              <a:t>19-01-2023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95C01-73A2-4B22-BF10-87C76E57E97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8623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10A48F-5D0A-46D1-E4DE-8CA6A488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network interface</a:t>
            </a:r>
            <a:endParaRPr lang="da-D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0F566E-9F29-33E9-BC2D-AB216059F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Agenda:</a:t>
            </a:r>
          </a:p>
          <a:p>
            <a:r>
              <a:rPr lang="en-GB" dirty="0"/>
              <a:t>Scanning</a:t>
            </a:r>
          </a:p>
          <a:p>
            <a:r>
              <a:rPr lang="en-GB" dirty="0"/>
              <a:t>Services</a:t>
            </a:r>
          </a:p>
          <a:p>
            <a:r>
              <a:rPr lang="en-GB" dirty="0"/>
              <a:t>Vulnerabilities</a:t>
            </a:r>
          </a:p>
          <a:p>
            <a:r>
              <a:rPr lang="en-GB" dirty="0"/>
              <a:t>Iptables</a:t>
            </a:r>
          </a:p>
          <a:p>
            <a:r>
              <a:rPr lang="en-GB" dirty="0"/>
              <a:t>Demo </a:t>
            </a:r>
            <a:r>
              <a:rPr lang="en-GB" dirty="0" err="1"/>
              <a:t>af</a:t>
            </a:r>
            <a:r>
              <a:rPr lang="en-GB" dirty="0"/>
              <a:t> et </a:t>
            </a:r>
            <a:r>
              <a:rPr lang="en-GB" dirty="0" err="1"/>
              <a:t>angreb</a:t>
            </a:r>
            <a:r>
              <a:rPr lang="en-GB" dirty="0"/>
              <a:t> </a:t>
            </a:r>
            <a:r>
              <a:rPr lang="en-GB" dirty="0" err="1"/>
              <a:t>gennem</a:t>
            </a:r>
            <a:r>
              <a:rPr lang="en-GB" dirty="0"/>
              <a:t> </a:t>
            </a:r>
            <a:r>
              <a:rPr lang="en-GB" dirty="0" err="1"/>
              <a:t>ovenstående</a:t>
            </a:r>
            <a:r>
              <a:rPr lang="en-GB" dirty="0"/>
              <a:t> </a:t>
            </a:r>
            <a:r>
              <a:rPr lang="en-GB" dirty="0" err="1"/>
              <a:t>punkter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0233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2B56-97BF-0C30-9BAF-42DAFDD3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Hvordan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vores</a:t>
            </a:r>
            <a:r>
              <a:rPr lang="en-GB" dirty="0"/>
              <a:t> </a:t>
            </a:r>
            <a:r>
              <a:rPr lang="en-GB" dirty="0" err="1"/>
              <a:t>netværksforbindelse</a:t>
            </a:r>
            <a:r>
              <a:rPr lang="en-GB" dirty="0"/>
              <a:t> </a:t>
            </a:r>
            <a:r>
              <a:rPr lang="en-GB" dirty="0" err="1"/>
              <a:t>skade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?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E403B-F0D7-EE16-B1C2-20ADD513F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Synlige</a:t>
            </a:r>
            <a:r>
              <a:rPr lang="en-GB" dirty="0"/>
              <a:t> for </a:t>
            </a:r>
            <a:r>
              <a:rPr lang="en-GB" dirty="0" err="1"/>
              <a:t>andre</a:t>
            </a:r>
            <a:endParaRPr lang="en-GB" dirty="0"/>
          </a:p>
          <a:p>
            <a:r>
              <a:rPr lang="en-GB" dirty="0" err="1"/>
              <a:t>Vej</a:t>
            </a:r>
            <a:r>
              <a:rPr lang="en-GB" dirty="0"/>
              <a:t> </a:t>
            </a:r>
            <a:r>
              <a:rPr lang="en-GB" dirty="0" err="1"/>
              <a:t>ind</a:t>
            </a:r>
            <a:r>
              <a:rPr lang="en-GB" dirty="0"/>
              <a:t> I </a:t>
            </a:r>
            <a:r>
              <a:rPr lang="en-GB" dirty="0" err="1"/>
              <a:t>vores</a:t>
            </a:r>
            <a:r>
              <a:rPr lang="en-GB" dirty="0"/>
              <a:t> interne </a:t>
            </a:r>
            <a:r>
              <a:rPr lang="en-GB" dirty="0" err="1"/>
              <a:t>netværk</a:t>
            </a:r>
            <a:endParaRPr lang="en-GB" dirty="0"/>
          </a:p>
          <a:p>
            <a:r>
              <a:rPr lang="en-GB" dirty="0" err="1"/>
              <a:t>Hvorfor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Ransomware</a:t>
            </a:r>
          </a:p>
          <a:p>
            <a:pPr lvl="1"/>
            <a:r>
              <a:rPr lang="en-GB" dirty="0"/>
              <a:t>Blackmail</a:t>
            </a:r>
          </a:p>
          <a:p>
            <a:pPr lvl="1"/>
            <a:r>
              <a:rPr lang="da-DK" dirty="0"/>
              <a:t>Tyveri</a:t>
            </a:r>
          </a:p>
        </p:txBody>
      </p:sp>
    </p:spTree>
    <p:extLst>
      <p:ext uri="{BB962C8B-B14F-4D97-AF65-F5344CB8AC3E}">
        <p14:creationId xmlns:p14="http://schemas.microsoft.com/office/powerpoint/2010/main" val="91681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DC0A-0B67-51D9-C07C-76EE10FD6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Hvordan</a:t>
            </a:r>
            <a:r>
              <a:rPr lang="en-GB" dirty="0"/>
              <a:t> </a:t>
            </a:r>
            <a:r>
              <a:rPr lang="en-GB" dirty="0" err="1"/>
              <a:t>sker</a:t>
            </a:r>
            <a:r>
              <a:rPr lang="en-GB" dirty="0"/>
              <a:t> det? </a:t>
            </a:r>
            <a:br>
              <a:rPr lang="en-GB" dirty="0"/>
            </a:br>
            <a:r>
              <a:rPr lang="en-GB" dirty="0"/>
              <a:t>Step 1: Scanning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netværk</a:t>
            </a:r>
            <a:r>
              <a:rPr lang="en-GB" dirty="0"/>
              <a:t> – ARP pings</a:t>
            </a:r>
            <a:endParaRPr lang="da-DK" dirty="0"/>
          </a:p>
        </p:txBody>
      </p:sp>
      <p:pic>
        <p:nvPicPr>
          <p:cNvPr id="1026" name="Picture 2" descr="Radar specialists junk Modi's 'cloud theory' - Telegraph India">
            <a:extLst>
              <a:ext uri="{FF2B5EF4-FFF2-40B4-BE49-F238E27FC236}">
                <a16:creationId xmlns:a16="http://schemas.microsoft.com/office/drawing/2014/main" id="{133C3F77-9D0A-EDA3-8687-2CAE6E49BC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735" y="2463698"/>
            <a:ext cx="4325527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004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4914-FDB7-33DD-9C76-A360EC07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Step 2:</a:t>
            </a:r>
            <a:br>
              <a:rPr lang="en-GB" dirty="0"/>
            </a:br>
            <a:r>
              <a:rPr lang="en-GB" dirty="0" err="1"/>
              <a:t>Vælg</a:t>
            </a:r>
            <a:r>
              <a:rPr lang="en-GB" dirty="0"/>
              <a:t> target</a:t>
            </a:r>
            <a:endParaRPr lang="da-DK" dirty="0"/>
          </a:p>
        </p:txBody>
      </p:sp>
      <p:pic>
        <p:nvPicPr>
          <p:cNvPr id="2050" name="Picture 2" descr="Online Nmap scanner - nmap.online">
            <a:extLst>
              <a:ext uri="{FF2B5EF4-FFF2-40B4-BE49-F238E27FC236}">
                <a16:creationId xmlns:a16="http://schemas.microsoft.com/office/drawing/2014/main" id="{24C238FD-87AB-CDBC-9A9E-0575352C96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958" y="2091265"/>
            <a:ext cx="7733242" cy="410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78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77D7-F88F-CEBF-97AE-39ACEFAB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Scan for OS og services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56E7D-EF0D-54B6-6AAB-8F57356E07CC}"/>
              </a:ext>
            </a:extLst>
          </p:cNvPr>
          <p:cNvSpPr txBox="1"/>
          <p:nvPr/>
        </p:nvSpPr>
        <p:spPr>
          <a:xfrm>
            <a:off x="973123" y="2072081"/>
            <a:ext cx="633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Hvordan?</a:t>
            </a:r>
          </a:p>
          <a:p>
            <a:endParaRPr lang="da-DK" dirty="0"/>
          </a:p>
          <a:p>
            <a:r>
              <a:rPr lang="da-DK" dirty="0"/>
              <a:t>sudo nmap -vv -Pn -sS -A 192.168.244.128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9168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E038-2654-1D71-6AF1-71B8F4E4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Step 3:</a:t>
            </a:r>
            <a:br>
              <a:rPr lang="en-GB" dirty="0"/>
            </a:br>
            <a:r>
              <a:rPr lang="en-GB" dirty="0"/>
              <a:t>Exploit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160CA-9598-50CE-57E4-7A641E4DA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Search</a:t>
            </a:r>
          </a:p>
          <a:p>
            <a:r>
              <a:rPr lang="en-GB" dirty="0"/>
              <a:t>Use</a:t>
            </a:r>
          </a:p>
          <a:p>
            <a:r>
              <a:rPr lang="en-GB" dirty="0"/>
              <a:t>Set Options</a:t>
            </a:r>
          </a:p>
          <a:p>
            <a:r>
              <a:rPr lang="en-GB" dirty="0"/>
              <a:t>Exploit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0074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A392-D88A-76B4-D62A-1DA10CBB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Demonstration</a:t>
            </a:r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618839-BD6D-E179-0DAB-058A98C27324}"/>
              </a:ext>
            </a:extLst>
          </p:cNvPr>
          <p:cNvSpPr txBox="1"/>
          <p:nvPr/>
        </p:nvSpPr>
        <p:spPr>
          <a:xfrm>
            <a:off x="2508308" y="2983006"/>
            <a:ext cx="6803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a-DK" dirty="0"/>
              <a:t>Scan</a:t>
            </a:r>
          </a:p>
          <a:p>
            <a:pPr marL="285750" indent="-285750">
              <a:buFontTx/>
              <a:buChar char="-"/>
            </a:pPr>
            <a:r>
              <a:rPr lang="da-DK" dirty="0"/>
              <a:t>Vælg target</a:t>
            </a:r>
          </a:p>
          <a:p>
            <a:pPr marL="285750" indent="-285750">
              <a:buFontTx/>
              <a:buChar char="-"/>
            </a:pPr>
            <a:r>
              <a:rPr lang="da-DK" dirty="0"/>
              <a:t>Metasploit</a:t>
            </a:r>
          </a:p>
          <a:p>
            <a:pPr marL="285750" indent="-285750">
              <a:buFontTx/>
              <a:buChar char="-"/>
            </a:pPr>
            <a:r>
              <a:rPr lang="da-DK" dirty="0"/>
              <a:t>SSH login</a:t>
            </a:r>
          </a:p>
        </p:txBody>
      </p:sp>
    </p:spTree>
    <p:extLst>
      <p:ext uri="{BB962C8B-B14F-4D97-AF65-F5344CB8AC3E}">
        <p14:creationId xmlns:p14="http://schemas.microsoft.com/office/powerpoint/2010/main" val="269972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82FB-B10D-4CFB-EA86-CDDFC91E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Hvordan</a:t>
            </a:r>
            <a:r>
              <a:rPr lang="en-GB" dirty="0"/>
              <a:t> </a:t>
            </a:r>
            <a:r>
              <a:rPr lang="en-GB" dirty="0" err="1"/>
              <a:t>beskytter</a:t>
            </a:r>
            <a:r>
              <a:rPr lang="en-GB" dirty="0"/>
              <a:t> vi </a:t>
            </a:r>
            <a:r>
              <a:rPr lang="en-GB" dirty="0" err="1"/>
              <a:t>os</a:t>
            </a:r>
            <a:r>
              <a:rPr lang="en-GB" dirty="0"/>
              <a:t> mod </a:t>
            </a:r>
            <a:r>
              <a:rPr lang="en-GB" dirty="0" err="1"/>
              <a:t>dette</a:t>
            </a:r>
            <a:r>
              <a:rPr lang="en-GB" dirty="0"/>
              <a:t>?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4D810-F686-5728-4679-91C4CFF25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IP tables</a:t>
            </a:r>
          </a:p>
          <a:p>
            <a:r>
              <a:rPr lang="en-US" dirty="0" err="1"/>
              <a:t>sudo</a:t>
            </a:r>
            <a:r>
              <a:rPr lang="en-US" dirty="0"/>
              <a:t> iptables -I INPUT 1 -</a:t>
            </a:r>
            <a:r>
              <a:rPr lang="en-US"/>
              <a:t>s 192.168.244.138 </a:t>
            </a:r>
            <a:r>
              <a:rPr lang="en-US" dirty="0"/>
              <a:t>-j DROP</a:t>
            </a:r>
          </a:p>
          <a:p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iptables</a:t>
            </a:r>
            <a:r>
              <a:rPr lang="fr-FR" dirty="0"/>
              <a:t> -A INPUT -p </a:t>
            </a:r>
            <a:r>
              <a:rPr lang="fr-FR" dirty="0" err="1"/>
              <a:t>tcp</a:t>
            </a:r>
            <a:r>
              <a:rPr lang="fr-FR" dirty="0"/>
              <a:t> --destination-port 22 -j DROP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PortSentry</a:t>
            </a:r>
            <a:endParaRPr lang="en-GB" dirty="0"/>
          </a:p>
          <a:p>
            <a:pPr lvl="1"/>
            <a:r>
              <a:rPr lang="en-GB" dirty="0" err="1"/>
              <a:t>sudo</a:t>
            </a:r>
            <a:r>
              <a:rPr lang="en-GB" dirty="0"/>
              <a:t> nano/etc/</a:t>
            </a:r>
            <a:r>
              <a:rPr lang="en-GB" dirty="0" err="1"/>
              <a:t>portsentry</a:t>
            </a:r>
            <a:r>
              <a:rPr lang="en-GB" dirty="0"/>
              <a:t>/</a:t>
            </a:r>
            <a:r>
              <a:rPr lang="en-GB" dirty="0" err="1"/>
              <a:t>portsentry.conf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40219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1105</TotalTime>
  <Words>138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System network interface</vt:lpstr>
      <vt:lpstr>Hvordan kan vores netværksforbindelse skade os?</vt:lpstr>
      <vt:lpstr>Hvordan sker det?  Step 1: Scanning af netværk – ARP pings</vt:lpstr>
      <vt:lpstr>Step 2: Vælg target</vt:lpstr>
      <vt:lpstr>Scan for OS og services</vt:lpstr>
      <vt:lpstr>Step 3: Exploit</vt:lpstr>
      <vt:lpstr>Demonstration</vt:lpstr>
      <vt:lpstr>Hvordan beskytter vi os mod dette?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network interface</dc:title>
  <dc:creator>cuihruase uhasdiuhs</dc:creator>
  <cp:lastModifiedBy>cuihruase uhasdiuhs</cp:lastModifiedBy>
  <cp:revision>7</cp:revision>
  <dcterms:created xsi:type="dcterms:W3CDTF">2023-01-10T17:55:52Z</dcterms:created>
  <dcterms:modified xsi:type="dcterms:W3CDTF">2023-01-19T09:48:48Z</dcterms:modified>
</cp:coreProperties>
</file>