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5" r:id="rId3"/>
    <p:sldId id="258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8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D5A7B-5236-E1AA-17E6-85438808D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2687996"/>
            <a:ext cx="5073408" cy="3662545"/>
          </a:xfrm>
        </p:spPr>
        <p:txBody>
          <a:bodyPr anchor="ctr">
            <a:normAutofit/>
          </a:bodyPr>
          <a:lstStyle/>
          <a:p>
            <a:r>
              <a:rPr lang="en-GB" dirty="0"/>
              <a:t>-</a:t>
            </a:r>
            <a:r>
              <a:rPr lang="en-GB" dirty="0" err="1"/>
              <a:t>Sårbarheder</a:t>
            </a:r>
            <a:br>
              <a:rPr lang="en-GB" dirty="0"/>
            </a:br>
            <a:r>
              <a:rPr lang="en-GB" dirty="0"/>
              <a:t>-</a:t>
            </a:r>
            <a:r>
              <a:rPr lang="en-GB" dirty="0" err="1"/>
              <a:t>Forebyggelse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3C73F-A18C-58C3-FA81-CD23CDB4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r>
              <a:rPr lang="en-GB" dirty="0" err="1"/>
              <a:t>Systemsikkerhed</a:t>
            </a:r>
            <a:r>
              <a:rPr lang="en-GB" dirty="0"/>
              <a:t> Overview </a:t>
            </a:r>
            <a:endParaRPr lang="da-DK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338C147-2CDC-9214-B4A4-C25639ECF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9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C4F6-AB66-A1AE-EFBB-7B7E96A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EE92-2A5A-EB9D-BBAC-39E3A631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/>
              <a:t>Agenda:</a:t>
            </a:r>
          </a:p>
          <a:p>
            <a:pPr marL="342900" indent="-342900">
              <a:buFontTx/>
              <a:buChar char="-"/>
            </a:pPr>
            <a:r>
              <a:rPr lang="da-DK" dirty="0"/>
              <a:t>Hvilke sårbarheder findes der?</a:t>
            </a:r>
          </a:p>
          <a:p>
            <a:pPr marL="342900" indent="-342900">
              <a:buFontTx/>
              <a:buChar char="-"/>
            </a:pPr>
            <a:r>
              <a:rPr lang="da-DK" dirty="0"/>
              <a:t>Hvordan forebygger vi det?</a:t>
            </a:r>
          </a:p>
          <a:p>
            <a:pPr marL="342900" indent="-342900">
              <a:buFontTx/>
              <a:buChar char="-"/>
            </a:pPr>
            <a:r>
              <a:rPr lang="da-DK" dirty="0"/>
              <a:t>Demo på angreb</a:t>
            </a:r>
          </a:p>
          <a:p>
            <a:pPr marL="342900" indent="-342900">
              <a:buFontTx/>
              <a:buChar char="-"/>
            </a:pPr>
            <a:r>
              <a:rPr lang="da-DK" b="1" dirty="0"/>
              <a:t>Hvilke tiltag kunne have forebygget det?</a:t>
            </a:r>
          </a:p>
          <a:p>
            <a:pPr marL="342900" indent="-342900">
              <a:buFontTx/>
              <a:buChar char="-"/>
            </a:pPr>
            <a:r>
              <a:rPr lang="da-DK" dirty="0"/>
              <a:t>SSH authentication, PortSentry, IPtables</a:t>
            </a:r>
          </a:p>
        </p:txBody>
      </p:sp>
    </p:spTree>
    <p:extLst>
      <p:ext uri="{BB962C8B-B14F-4D97-AF65-F5344CB8AC3E}">
        <p14:creationId xmlns:p14="http://schemas.microsoft.com/office/powerpoint/2010/main" val="599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E493-D059-B28D-F3F7-EE608D0A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Sårbarheder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76F4-85B0-5B34-949A-E81D4646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b="1" dirty="0" err="1"/>
              <a:t>Hvordan</a:t>
            </a:r>
            <a:r>
              <a:rPr lang="en-GB" b="1" dirty="0"/>
              <a:t> </a:t>
            </a:r>
            <a:r>
              <a:rPr lang="en-GB" b="1" dirty="0" err="1"/>
              <a:t>identificerer</a:t>
            </a:r>
            <a:r>
              <a:rPr lang="en-GB" b="1" dirty="0"/>
              <a:t> vi </a:t>
            </a:r>
            <a:r>
              <a:rPr lang="en-GB" b="1" dirty="0" err="1"/>
              <a:t>sårbarheder</a:t>
            </a:r>
            <a:r>
              <a:rPr lang="en-GB" b="1" dirty="0"/>
              <a:t>?</a:t>
            </a:r>
          </a:p>
          <a:p>
            <a:pPr marL="342900" indent="-342900">
              <a:buFontTx/>
              <a:buChar char="-"/>
            </a:pPr>
            <a:r>
              <a:rPr lang="da-DK" dirty="0"/>
              <a:t>Analyserer firmaet. Hvad vil en hacker stjæle?</a:t>
            </a:r>
          </a:p>
          <a:p>
            <a:pPr marL="342900" indent="-342900">
              <a:buFontTx/>
              <a:buChar char="-"/>
            </a:pPr>
            <a:r>
              <a:rPr lang="da-DK" dirty="0"/>
              <a:t>Hvordan vil de gøre det?</a:t>
            </a:r>
          </a:p>
          <a:p>
            <a:pPr marL="342900" indent="-342900">
              <a:buFontTx/>
              <a:buChar char="-"/>
            </a:pPr>
            <a:r>
              <a:rPr lang="da-DK" dirty="0"/>
              <a:t>Sårbarheder i infrastruktur? Netværk? Arbejdere? Hardware?</a:t>
            </a:r>
          </a:p>
        </p:txBody>
      </p:sp>
    </p:spTree>
    <p:extLst>
      <p:ext uri="{BB962C8B-B14F-4D97-AF65-F5344CB8AC3E}">
        <p14:creationId xmlns:p14="http://schemas.microsoft.com/office/powerpoint/2010/main" val="91103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12B3-DBC3-95C2-DD10-07DC5725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</a:t>
            </a:r>
            <a:r>
              <a:rPr lang="en-GB" dirty="0" err="1"/>
              <a:t>sårbarheder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C676-678E-1828-7188-DEFC40F6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3 </a:t>
            </a:r>
            <a:r>
              <a:rPr lang="en-GB" dirty="0" err="1"/>
              <a:t>hovedområder</a:t>
            </a:r>
            <a:r>
              <a:rPr lang="en-GB" dirty="0"/>
              <a:t> der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ramme</a:t>
            </a:r>
            <a:r>
              <a:rPr lang="en-GB" dirty="0"/>
              <a:t> alle </a:t>
            </a:r>
            <a:r>
              <a:rPr lang="en-GB" dirty="0" err="1"/>
              <a:t>systemer</a:t>
            </a:r>
            <a:r>
              <a:rPr lang="en-GB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Privileges – </a:t>
            </a:r>
            <a:r>
              <a:rPr lang="en-GB" dirty="0" err="1"/>
              <a:t>Hvorfor</a:t>
            </a:r>
            <a:r>
              <a:rPr lang="en-GB" dirty="0"/>
              <a:t>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Limit scope of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Scanning – </a:t>
            </a:r>
            <a:r>
              <a:rPr lang="en-GB" dirty="0" err="1"/>
              <a:t>Hvordan</a:t>
            </a:r>
            <a:r>
              <a:rPr lang="en-GB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Passwords, authentication and crackability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638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57DE-962D-0071-3EA3-D03346FB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Eksempel I VM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35A7-1F85-4D6A-D5CD-063FC7B5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Nmap Scan  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Exploit </a:t>
            </a:r>
            <a:r>
              <a:rPr lang="en-GB" dirty="0" err="1"/>
              <a:t>ssh_login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Crack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Passer privileges?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to avoid?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PortSentry</a:t>
            </a:r>
            <a:r>
              <a:rPr lang="en-GB" dirty="0"/>
              <a:t> / Iptables - </a:t>
            </a:r>
            <a:r>
              <a:rPr lang="en-US" dirty="0" err="1"/>
              <a:t>sudo</a:t>
            </a:r>
            <a:r>
              <a:rPr lang="en-US" dirty="0"/>
              <a:t> iptables -I INPUT 1 -s 192.168.244.128 -j DROP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Kigger</a:t>
            </a:r>
            <a:r>
              <a:rPr lang="en-GB" dirty="0"/>
              <a:t> </a:t>
            </a:r>
            <a:r>
              <a:rPr lang="en-GB" dirty="0" err="1"/>
              <a:t>efter</a:t>
            </a:r>
            <a:r>
              <a:rPr lang="en-GB" dirty="0"/>
              <a:t> </a:t>
            </a:r>
            <a:r>
              <a:rPr lang="en-GB" dirty="0" err="1"/>
              <a:t>ubrugte</a:t>
            </a:r>
            <a:r>
              <a:rPr lang="en-GB" dirty="0"/>
              <a:t> ports. </a:t>
            </a:r>
            <a:r>
              <a:rPr lang="en-GB" dirty="0" err="1"/>
              <a:t>Hvis</a:t>
            </a:r>
            <a:r>
              <a:rPr lang="en-GB" dirty="0"/>
              <a:t> scanned, </a:t>
            </a:r>
            <a:r>
              <a:rPr lang="en-GB" dirty="0" err="1"/>
              <a:t>blokerer</a:t>
            </a:r>
            <a:r>
              <a:rPr lang="en-GB" dirty="0"/>
              <a:t> </a:t>
            </a:r>
            <a:r>
              <a:rPr lang="en-GB" dirty="0" err="1"/>
              <a:t>vedkommendes</a:t>
            </a:r>
            <a:r>
              <a:rPr lang="en-GB" dirty="0"/>
              <a:t> 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SSH Keypair</a:t>
            </a:r>
          </a:p>
          <a:p>
            <a:endParaRPr lang="en-GB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2002-61C7-2B7B-F427-94A80DE3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64" y="3429000"/>
            <a:ext cx="4671750" cy="11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9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11F2-EED8-1C9B-7DB4-0BC6F60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Forebyggelse -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A330-4446-D0DA-A218-F8361DF5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a-DK" dirty="0"/>
              <a:t>Analyse af virksomhed</a:t>
            </a:r>
          </a:p>
          <a:p>
            <a:pPr marL="342900" indent="-342900">
              <a:buFontTx/>
              <a:buChar char="-"/>
            </a:pPr>
            <a:r>
              <a:rPr lang="da-DK" dirty="0"/>
              <a:t>Risici tabeller</a:t>
            </a:r>
          </a:p>
          <a:p>
            <a:pPr marL="342900" indent="-342900">
              <a:buFontTx/>
              <a:buChar char="-"/>
            </a:pPr>
            <a:r>
              <a:rPr lang="da-DK" dirty="0"/>
              <a:t>Policies</a:t>
            </a:r>
          </a:p>
          <a:p>
            <a:pPr marL="342900" indent="-342900">
              <a:buFontTx/>
              <a:buChar char="-"/>
            </a:pPr>
            <a:r>
              <a:rPr lang="da-DK" dirty="0"/>
              <a:t>Procedurer</a:t>
            </a:r>
          </a:p>
        </p:txBody>
      </p:sp>
    </p:spTree>
    <p:extLst>
      <p:ext uri="{BB962C8B-B14F-4D97-AF65-F5344CB8AC3E}">
        <p14:creationId xmlns:p14="http://schemas.microsoft.com/office/powerpoint/2010/main" val="213529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9285-F3E2-0070-F1EF-DCDF9815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Forebyggende</a:t>
            </a:r>
            <a:r>
              <a:rPr lang="en-GB" dirty="0"/>
              <a:t> </a:t>
            </a:r>
            <a:r>
              <a:rPr lang="en-GB" dirty="0" err="1"/>
              <a:t>værktøjer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3EE4-D08E-A561-C1A1-02613A8D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Host firewall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Alarmer som TripWire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PortSentry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Lytter til ports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a-DK" dirty="0"/>
              <a:t>Tilføjer til Iptables</a:t>
            </a:r>
          </a:p>
        </p:txBody>
      </p:sp>
    </p:spTree>
    <p:extLst>
      <p:ext uri="{BB962C8B-B14F-4D97-AF65-F5344CB8AC3E}">
        <p14:creationId xmlns:p14="http://schemas.microsoft.com/office/powerpoint/2010/main" val="320400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4338-443C-E644-9CBD-8522ADC0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847" y="-297606"/>
            <a:ext cx="10869248" cy="1687513"/>
          </a:xfrm>
        </p:spPr>
        <p:txBody>
          <a:bodyPr/>
          <a:lstStyle/>
          <a:p>
            <a:r>
              <a:rPr lang="da-DK" dirty="0"/>
              <a:t>SSH Authentication</a:t>
            </a:r>
          </a:p>
        </p:txBody>
      </p:sp>
      <p:pic>
        <p:nvPicPr>
          <p:cNvPr id="4" name="Picture 2" descr="What is SSH Key?| SSH (Secure Shell) Key Management Tool - ManageEngine Key  Manager Plus">
            <a:extLst>
              <a:ext uri="{FF2B5EF4-FFF2-40B4-BE49-F238E27FC236}">
                <a16:creationId xmlns:a16="http://schemas.microsoft.com/office/drawing/2014/main" id="{0DD33F44-5E44-E33F-EA06-E1F8F8DA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80" y="1475365"/>
            <a:ext cx="6548411" cy="518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1690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Bahnschrift</vt:lpstr>
      <vt:lpstr>MatrixVTI</vt:lpstr>
      <vt:lpstr>-Sårbarheder -Forebyggelse</vt:lpstr>
      <vt:lpstr>PowerPoint Presentation</vt:lpstr>
      <vt:lpstr>Sårbarheder</vt:lpstr>
      <vt:lpstr>Standard sårbarheder</vt:lpstr>
      <vt:lpstr>Eksempel I VM</vt:lpstr>
      <vt:lpstr>Forebyggelse - hardening</vt:lpstr>
      <vt:lpstr>Forebyggende værktøjer</vt:lpstr>
      <vt:lpstr>SSH 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-Sårbarheder -Forebyggelse</dc:title>
  <dc:creator>cuihruase uhasdiuhs</dc:creator>
  <cp:lastModifiedBy>cuihruase uhasdiuhs</cp:lastModifiedBy>
  <cp:revision>11</cp:revision>
  <dcterms:created xsi:type="dcterms:W3CDTF">2023-01-10T15:14:33Z</dcterms:created>
  <dcterms:modified xsi:type="dcterms:W3CDTF">2023-01-18T20:19:36Z</dcterms:modified>
</cp:coreProperties>
</file>