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799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04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07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71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55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7657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763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56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071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5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74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380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876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5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128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865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AF9E38-51B2-467B-B91C-E359CCE6623C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4E37-243D-4E2F-B69B-7ABE227462C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249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dlock on computer motherboard">
            <a:extLst>
              <a:ext uri="{FF2B5EF4-FFF2-40B4-BE49-F238E27FC236}">
                <a16:creationId xmlns:a16="http://schemas.microsoft.com/office/drawing/2014/main" id="{6DFAE847-FCEC-9A60-18F3-6BCA0C6DF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8707C4C-FCD0-9FFB-3871-3D88BFA2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User login and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10135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7B0E-70DD-2357-5373-105A3FBF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Agenda: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80F1-B681-116F-61FB-9521854D2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er </a:t>
            </a:r>
            <a:r>
              <a:rPr lang="en-GB" dirty="0" err="1"/>
              <a:t>dette</a:t>
            </a:r>
            <a:r>
              <a:rPr lang="en-GB" dirty="0"/>
              <a:t> relevant for </a:t>
            </a:r>
            <a:r>
              <a:rPr lang="en-GB" dirty="0" err="1"/>
              <a:t>faget</a:t>
            </a:r>
            <a:r>
              <a:rPr lang="en-GB" dirty="0"/>
              <a:t>?</a:t>
            </a:r>
          </a:p>
          <a:p>
            <a:r>
              <a:rPr lang="en-GB" dirty="0" err="1"/>
              <a:t>Hvad</a:t>
            </a:r>
            <a:r>
              <a:rPr lang="en-GB" dirty="0"/>
              <a:t> er </a:t>
            </a:r>
            <a:r>
              <a:rPr lang="en-GB" dirty="0" err="1"/>
              <a:t>svaghederne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simple password logins?</a:t>
            </a:r>
          </a:p>
          <a:p>
            <a:r>
              <a:rPr lang="en-GB" dirty="0"/>
              <a:t>Password cracking, hashes, </a:t>
            </a:r>
            <a:r>
              <a:rPr lang="en-GB" dirty="0" err="1"/>
              <a:t>rainbowtables</a:t>
            </a:r>
            <a:endParaRPr lang="en-GB" dirty="0"/>
          </a:p>
          <a:p>
            <a:r>
              <a:rPr lang="en-GB" dirty="0"/>
              <a:t>Demonstration</a:t>
            </a:r>
          </a:p>
          <a:p>
            <a:r>
              <a:rPr lang="da-DK" dirty="0"/>
              <a:t>Moderne løsninger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8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E736-2017-B6F9-7508-B1ECF76C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er </a:t>
            </a:r>
            <a:r>
              <a:rPr lang="en-GB" dirty="0" err="1"/>
              <a:t>dette</a:t>
            </a:r>
            <a:r>
              <a:rPr lang="en-GB" dirty="0"/>
              <a:t> relevant?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086-5549-FD0A-F622-25E79336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Passwords </a:t>
            </a:r>
            <a:r>
              <a:rPr lang="en-GB" dirty="0" err="1"/>
              <a:t>beskytter</a:t>
            </a:r>
            <a:r>
              <a:rPr lang="en-GB" dirty="0"/>
              <a:t> alt vi </a:t>
            </a:r>
            <a:r>
              <a:rPr lang="en-GB" dirty="0" err="1"/>
              <a:t>ejer</a:t>
            </a:r>
            <a:endParaRPr lang="en-GB" dirty="0"/>
          </a:p>
          <a:p>
            <a:r>
              <a:rPr lang="en-GB" dirty="0"/>
              <a:t>Passwords er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nødvendigvis</a:t>
            </a:r>
            <a:r>
              <a:rPr lang="en-GB" dirty="0"/>
              <a:t> </a:t>
            </a:r>
            <a:r>
              <a:rPr lang="en-GB" dirty="0" err="1"/>
              <a:t>sikre</a:t>
            </a:r>
            <a:r>
              <a:rPr lang="en-GB" dirty="0"/>
              <a:t> </a:t>
            </a:r>
            <a:r>
              <a:rPr lang="en-GB" dirty="0" err="1"/>
              <a:t>længere</a:t>
            </a:r>
            <a:endParaRPr lang="en-GB" dirty="0"/>
          </a:p>
          <a:p>
            <a:r>
              <a:rPr lang="da-DK" dirty="0"/>
              <a:t>Teknologien har indhentet password konceptet</a:t>
            </a:r>
          </a:p>
          <a:p>
            <a:r>
              <a:rPr lang="da-DK" dirty="0"/>
              <a:t>Beskyttelse af egen data</a:t>
            </a:r>
          </a:p>
        </p:txBody>
      </p:sp>
    </p:spTree>
    <p:extLst>
      <p:ext uri="{BB962C8B-B14F-4D97-AF65-F5344CB8AC3E}">
        <p14:creationId xmlns:p14="http://schemas.microsoft.com/office/powerpoint/2010/main" val="37556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875A-0B59-CC78-7758-0F1DC8E3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</a:t>
            </a:r>
            <a:r>
              <a:rPr lang="en-GB" dirty="0" err="1"/>
              <a:t>svaghederne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password login?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5A-0603-5A7E-F341-C7256591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Brug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“standard” passwords – Ronaldo123</a:t>
            </a:r>
          </a:p>
          <a:p>
            <a:r>
              <a:rPr lang="en-GB" dirty="0" err="1"/>
              <a:t>Brug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default passwords</a:t>
            </a:r>
          </a:p>
          <a:p>
            <a:r>
              <a:rPr lang="en-GB" dirty="0" err="1"/>
              <a:t>Genbrug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CCE3-CA97-D5CA-2AD3-47D1ACA9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644" y="3066333"/>
            <a:ext cx="6646554" cy="2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DFED-4C1D-7D6F-F9C4-19AFE97B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hashes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8570-53B1-84F0-1BB2-7AD7A7A4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hashes?</a:t>
            </a:r>
          </a:p>
          <a:p>
            <a:endParaRPr lang="da-DK" dirty="0"/>
          </a:p>
        </p:txBody>
      </p:sp>
      <p:pic>
        <p:nvPicPr>
          <p:cNvPr id="1026" name="Picture 2" descr="Password Hashing and Salting Explained - Authgear">
            <a:extLst>
              <a:ext uri="{FF2B5EF4-FFF2-40B4-BE49-F238E27FC236}">
                <a16:creationId xmlns:a16="http://schemas.microsoft.com/office/drawing/2014/main" id="{823D4BA9-417C-D729-CA63-79D8AE084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4" y="2539190"/>
            <a:ext cx="9438615" cy="416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E8A4-2FDB-A229-A44A-B7BF01E4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 cracking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A198-52D9-960D-C713-3F30EEEF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 err="1"/>
              <a:t>JohnTheRipper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Eller</a:t>
            </a:r>
          </a:p>
          <a:p>
            <a:r>
              <a:rPr lang="en-GB" dirty="0"/>
              <a:t>Rainbow tables</a:t>
            </a:r>
          </a:p>
          <a:p>
            <a:r>
              <a:rPr lang="en-GB" dirty="0" err="1"/>
              <a:t>Kontoer</a:t>
            </a:r>
            <a:r>
              <a:rPr lang="en-GB" dirty="0"/>
              <a:t> </a:t>
            </a:r>
            <a:r>
              <a:rPr lang="en-GB" dirty="0" err="1"/>
              <a:t>sælges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049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F0F7-9661-4BC8-B558-05EBCAC4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 med </a:t>
            </a:r>
            <a:r>
              <a:rPr lang="en-GB" dirty="0" err="1"/>
              <a:t>JohnTheRipper</a:t>
            </a:r>
            <a:r>
              <a:rPr lang="en-GB" dirty="0"/>
              <a:t> login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021D-B6CE-6432-72AF-BEA268F5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https://www.codepunker.com/tools/string-converter</a:t>
            </a:r>
          </a:p>
          <a:p>
            <a:endParaRPr lang="en-US" dirty="0"/>
          </a:p>
          <a:p>
            <a:r>
              <a:rPr lang="en-US" dirty="0"/>
              <a:t>john --wordlist=/home/kali/Desktop/rockyou.txt --format=Raw-MD5  hashes.txt</a:t>
            </a:r>
          </a:p>
          <a:p>
            <a:endParaRPr lang="en-US" dirty="0"/>
          </a:p>
          <a:p>
            <a:r>
              <a:rPr lang="en-US" dirty="0"/>
              <a:t>Morale:</a:t>
            </a:r>
          </a:p>
          <a:p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er </a:t>
            </a:r>
            <a:r>
              <a:rPr lang="en-US" dirty="0" err="1"/>
              <a:t>usikre</a:t>
            </a:r>
            <a:r>
              <a:rPr lang="en-US" dirty="0"/>
              <a:t> (0.18sek)</a:t>
            </a:r>
          </a:p>
          <a:p>
            <a:r>
              <a:rPr lang="en-US" dirty="0"/>
              <a:t>Ord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sprog er mere </a:t>
            </a:r>
            <a:r>
              <a:rPr lang="en-US" dirty="0" err="1"/>
              <a:t>sikkert</a:t>
            </a:r>
            <a:r>
              <a:rPr lang="en-US" dirty="0"/>
              <a:t> (9 </a:t>
            </a:r>
            <a:r>
              <a:rPr lang="en-US" dirty="0" err="1"/>
              <a:t>dage</a:t>
            </a:r>
            <a:r>
              <a:rPr lang="en-US" dirty="0"/>
              <a:t>)</a:t>
            </a:r>
          </a:p>
          <a:p>
            <a:r>
              <a:rPr lang="en-US" dirty="0" err="1"/>
              <a:t>Tilfældige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 er </a:t>
            </a:r>
            <a:r>
              <a:rPr lang="en-US" dirty="0" err="1"/>
              <a:t>meget</a:t>
            </a:r>
            <a:r>
              <a:rPr lang="en-US" dirty="0"/>
              <a:t> </a:t>
            </a:r>
            <a:r>
              <a:rPr lang="en-US" dirty="0" err="1"/>
              <a:t>sikre</a:t>
            </a:r>
            <a:r>
              <a:rPr lang="en-US" dirty="0"/>
              <a:t> (10 </a:t>
            </a:r>
            <a:r>
              <a:rPr lang="en-US" dirty="0" err="1"/>
              <a:t>dage</a:t>
            </a:r>
            <a:r>
              <a:rPr lang="en-US" dirty="0"/>
              <a:t>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169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8B6B-F5D0-299D-487E-2C3D2624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5D15-F952-7CC3-7DC5-E6CFF352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Moderne, sikker løsning</a:t>
            </a:r>
          </a:p>
          <a:p>
            <a:r>
              <a:rPr lang="da-DK" dirty="0"/>
              <a:t>Noget man ”har” / er</a:t>
            </a:r>
          </a:p>
          <a:p>
            <a:r>
              <a:rPr lang="da-DK" dirty="0"/>
              <a:t>SSH keypair</a:t>
            </a:r>
          </a:p>
          <a:p>
            <a:endParaRPr lang="da-DK" dirty="0"/>
          </a:p>
        </p:txBody>
      </p:sp>
      <p:pic>
        <p:nvPicPr>
          <p:cNvPr id="1030" name="Picture 6" descr="What is SSH Key?| SSH (Secure Shell) Key Management Tool - ManageEngine Key  Manager Plus">
            <a:extLst>
              <a:ext uri="{FF2B5EF4-FFF2-40B4-BE49-F238E27FC236}">
                <a16:creationId xmlns:a16="http://schemas.microsoft.com/office/drawing/2014/main" id="{D281664A-1E05-6A05-1D14-32311356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847724"/>
            <a:ext cx="6462528" cy="59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40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761F-9348-30DF-6E80-1964FDF8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 err="1"/>
              <a:t>på</a:t>
            </a:r>
            <a:r>
              <a:rPr lang="en-GB" dirty="0"/>
              <a:t> SSH login med keypairs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76692-755C-80BC-F1DE-2D16522E9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99" y="1484290"/>
            <a:ext cx="6303797" cy="7064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0C587-C146-1ABE-2F0D-23D3C889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2222498"/>
            <a:ext cx="7390397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F84CE-B551-FE79-6A51-958E1681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8" y="2854321"/>
            <a:ext cx="7239001" cy="150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85784-7E96-4E00-06AF-0815EE985E11}"/>
              </a:ext>
            </a:extLst>
          </p:cNvPr>
          <p:cNvSpPr txBox="1"/>
          <p:nvPr/>
        </p:nvSpPr>
        <p:spPr>
          <a:xfrm>
            <a:off x="1317072" y="5117284"/>
            <a:ext cx="462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Sudo ssh-copy-id brunoven3@192.168.244.132</a:t>
            </a:r>
          </a:p>
        </p:txBody>
      </p:sp>
    </p:spTree>
    <p:extLst>
      <p:ext uri="{BB962C8B-B14F-4D97-AF65-F5344CB8AC3E}">
        <p14:creationId xmlns:p14="http://schemas.microsoft.com/office/powerpoint/2010/main" val="117793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180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User login and user authentication</vt:lpstr>
      <vt:lpstr>Agenda:</vt:lpstr>
      <vt:lpstr>Hvorfor er dette relevant?</vt:lpstr>
      <vt:lpstr>Hvad er svaghederne ved password login?</vt:lpstr>
      <vt:lpstr>Password hashes</vt:lpstr>
      <vt:lpstr>Password cracking</vt:lpstr>
      <vt:lpstr>Demonstration med JohnTheRipper login</vt:lpstr>
      <vt:lpstr>Authentication</vt:lpstr>
      <vt:lpstr>Demo på SSH login med keypairs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login and user authentication</dc:title>
  <dc:creator>cuihruase uhasdiuhs</dc:creator>
  <cp:lastModifiedBy>cuihruase uhasdiuhs</cp:lastModifiedBy>
  <cp:revision>5</cp:revision>
  <dcterms:created xsi:type="dcterms:W3CDTF">2023-01-11T11:09:37Z</dcterms:created>
  <dcterms:modified xsi:type="dcterms:W3CDTF">2023-01-18T19:41:57Z</dcterms:modified>
</cp:coreProperties>
</file>