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642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90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54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37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248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68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033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5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03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54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4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80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63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68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9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BBEBF2-A477-4850-9A8D-8D0273A8BAE7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A12A-30A5-4860-B0EE-C59882C1CC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53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AD0FC-64DC-4A11-60EB-8FD8F33E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ARP Poison – SSL split, SSL/TLS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2460B-FF68-D8C7-77F9-3B79132F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Agenda:</a:t>
            </a:r>
          </a:p>
          <a:p>
            <a:r>
              <a:rPr lang="da-DK" dirty="0"/>
              <a:t>ARP</a:t>
            </a:r>
          </a:p>
          <a:p>
            <a:r>
              <a:rPr lang="da-DK" dirty="0"/>
              <a:t>Hvad er ARP spoofing?</a:t>
            </a:r>
          </a:p>
          <a:p>
            <a:r>
              <a:rPr lang="da-DK" dirty="0"/>
              <a:t>Hvordan?</a:t>
            </a:r>
          </a:p>
          <a:p>
            <a:r>
              <a:rPr lang="da-DK" dirty="0"/>
              <a:t>HTTPS løsninger (strip, split)</a:t>
            </a:r>
          </a:p>
          <a:p>
            <a:r>
              <a:rPr lang="da-DK" dirty="0"/>
              <a:t>DNS Spoofing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4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B106-107D-28C0-A3C8-975A8E63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kan man sikre sig mod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8E41-D5E3-6DF5-F996-6F28F51C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ARPSPOOF</a:t>
            </a:r>
          </a:p>
          <a:p>
            <a:pPr lvl="1"/>
            <a:r>
              <a:rPr lang="da-DK"/>
              <a:t>IPS regler </a:t>
            </a:r>
            <a:endParaRPr lang="da-DK" dirty="0"/>
          </a:p>
          <a:p>
            <a:pPr lvl="1"/>
            <a:r>
              <a:rPr lang="da-DK" dirty="0"/>
              <a:t>Statisk ARP table</a:t>
            </a:r>
          </a:p>
          <a:p>
            <a:r>
              <a:rPr lang="da-DK" dirty="0"/>
              <a:t>HTTPS: HSTS, SSL sitewide use</a:t>
            </a:r>
          </a:p>
          <a:p>
            <a:r>
              <a:rPr lang="da-DK" dirty="0"/>
              <a:t>DNSSPOOF: Encrypt DNS queries</a:t>
            </a:r>
          </a:p>
        </p:txBody>
      </p:sp>
    </p:spTree>
    <p:extLst>
      <p:ext uri="{BB962C8B-B14F-4D97-AF65-F5344CB8AC3E}">
        <p14:creationId xmlns:p14="http://schemas.microsoft.com/office/powerpoint/2010/main" val="38441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A30F-F583-0AB0-02BB-7E0066A9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ARP – Address Resolution Protocol</a:t>
            </a:r>
          </a:p>
        </p:txBody>
      </p:sp>
      <p:pic>
        <p:nvPicPr>
          <p:cNvPr id="1026" name="Picture 2" descr="What Is Address Resolution Protocol (ARP)? | Fortinet">
            <a:extLst>
              <a:ext uri="{FF2B5EF4-FFF2-40B4-BE49-F238E27FC236}">
                <a16:creationId xmlns:a16="http://schemas.microsoft.com/office/drawing/2014/main" id="{C97718CE-0E6C-0FB2-75D4-387F5CF9E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0" y="2052638"/>
            <a:ext cx="699293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6822B-84DF-E42A-65B9-EDD345E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ARP spoofing / poisoning</a:t>
            </a:r>
          </a:p>
        </p:txBody>
      </p:sp>
      <p:sp>
        <p:nvSpPr>
          <p:cNvPr id="20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1" name="Freeform: Shape 20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RP Poisoning: Definition, Techniques, Defense &amp; Prevention | Okta">
            <a:extLst>
              <a:ext uri="{FF2B5EF4-FFF2-40B4-BE49-F238E27FC236}">
                <a16:creationId xmlns:a16="http://schemas.microsoft.com/office/drawing/2014/main" id="{4DD7CD4F-58CC-D30C-0177-14CC910D6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83" y="1460471"/>
            <a:ext cx="7874116" cy="3937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38FC-E7CC-AF44-3439-C79B5D9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laver vi ARP spoofing?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EB0-1989-E868-EA40-7A54C1D6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da-DK" dirty="0"/>
              <a:t>Vi bruger arpspoof</a:t>
            </a:r>
          </a:p>
          <a:p>
            <a:pPr>
              <a:buFontTx/>
              <a:buChar char="-"/>
            </a:pPr>
            <a:r>
              <a:rPr lang="da-DK" dirty="0"/>
              <a:t>Enable package forwarding i sysctl</a:t>
            </a:r>
          </a:p>
          <a:p>
            <a:pPr>
              <a:buFontTx/>
              <a:buChar char="-"/>
            </a:pP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arpspoof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-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eth0 -t 192.168.244.131 192.168.244.2</a:t>
            </a:r>
            <a:br>
              <a:rPr lang="en-US" sz="1800" b="1" i="0" u="none" strike="noStrike" dirty="0">
                <a:effectLst/>
                <a:latin typeface="Consolas" panose="020B0609020204030204" pitchFamily="49" charset="0"/>
              </a:rPr>
            </a:b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arpspoof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-</a:t>
            </a:r>
            <a:r>
              <a:rPr lang="en-US" sz="1800" b="1" i="0" u="none" strike="noStrike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1" i="0" u="none" strike="noStrike" dirty="0">
                <a:effectLst/>
                <a:latin typeface="Consolas" panose="020B0609020204030204" pitchFamily="49" charset="0"/>
              </a:rPr>
              <a:t> eth0 -t 192.168.244.2 192.168.244.131</a:t>
            </a:r>
          </a:p>
          <a:p>
            <a:pPr>
              <a:buFontTx/>
              <a:buChar char="-"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6935F-84DE-07DD-18A4-314A18F5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57642"/>
            <a:ext cx="53911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A896B-920F-8F5E-7687-1884B386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1231"/>
            <a:ext cx="12192000" cy="1281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07FD5-7B7A-35A9-40FD-AABAE55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573146"/>
            <a:ext cx="5419725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779D2-6B66-0F9C-AB16-275B8EDB4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16" y="5105400"/>
            <a:ext cx="812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1AB6-5277-6C1D-8EA2-7F67D33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med HTTPS?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8464-2E64-D9D6-7B7D-51D72C2A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kan:</a:t>
            </a:r>
          </a:p>
          <a:p>
            <a:r>
              <a:rPr lang="da-DK" dirty="0"/>
              <a:t>Downgrade requesten til HTTP</a:t>
            </a:r>
          </a:p>
          <a:p>
            <a:r>
              <a:rPr lang="da-DK" dirty="0"/>
              <a:t>”Forfalske” et certifikat</a:t>
            </a:r>
          </a:p>
        </p:txBody>
      </p:sp>
    </p:spTree>
    <p:extLst>
      <p:ext uri="{BB962C8B-B14F-4D97-AF65-F5344CB8AC3E}">
        <p14:creationId xmlns:p14="http://schemas.microsoft.com/office/powerpoint/2010/main" val="249120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8C6D-4A96-E91E-D743-9D14DD86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TLS?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5437A-BCF3-643F-8F07-D7125561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15" y="334735"/>
            <a:ext cx="5737978" cy="64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A2D1-CFD8-C757-CE9E-6063F47B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SSLStrip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0DECA-7256-4774-2D97-58C073BAC372}"/>
              </a:ext>
            </a:extLst>
          </p:cNvPr>
          <p:cNvSpPr txBox="1"/>
          <p:nvPr/>
        </p:nvSpPr>
        <p:spPr>
          <a:xfrm>
            <a:off x="0" y="2341917"/>
            <a:ext cx="41216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ARP poisoning </a:t>
            </a:r>
            <a:r>
              <a:rPr lang="en-GB" dirty="0" err="1"/>
              <a:t>kører</a:t>
            </a:r>
            <a:endParaRPr lang="en-GB" dirty="0"/>
          </a:p>
          <a:p>
            <a:r>
              <a:rPr lang="en-GB" dirty="0"/>
              <a:t>1. Victim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facebook.com</a:t>
            </a:r>
          </a:p>
          <a:p>
            <a:r>
              <a:rPr lang="en-GB" dirty="0"/>
              <a:t>1. </a:t>
            </a:r>
            <a:r>
              <a:rPr lang="en-GB" dirty="0" err="1"/>
              <a:t>Requesten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igennem</a:t>
            </a:r>
            <a:r>
              <a:rPr lang="en-GB" dirty="0"/>
              <a:t>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1. Vi </a:t>
            </a:r>
            <a:r>
              <a:rPr lang="en-GB" dirty="0" err="1"/>
              <a:t>ejer</a:t>
            </a:r>
            <a:r>
              <a:rPr lang="en-GB" dirty="0"/>
              <a:t> SSL </a:t>
            </a:r>
            <a:r>
              <a:rPr lang="en-GB" dirty="0" err="1"/>
              <a:t>forbindelsen</a:t>
            </a:r>
            <a:endParaRPr lang="en-GB" dirty="0"/>
          </a:p>
          <a:p>
            <a:r>
              <a:rPr lang="en-GB" dirty="0"/>
              <a:t>1. Vi </a:t>
            </a:r>
            <a:r>
              <a:rPr lang="en-GB" dirty="0" err="1"/>
              <a:t>downgrader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HTTP</a:t>
            </a:r>
          </a:p>
          <a:p>
            <a:r>
              <a:rPr lang="en-GB"/>
              <a:t>1. Vi </a:t>
            </a:r>
            <a:r>
              <a:rPr lang="en-GB" dirty="0" err="1"/>
              <a:t>kan</a:t>
            </a:r>
            <a:r>
              <a:rPr lang="en-GB" dirty="0"/>
              <a:t> nu </a:t>
            </a:r>
            <a:r>
              <a:rPr lang="en-GB" dirty="0" err="1"/>
              <a:t>sniffe</a:t>
            </a:r>
            <a:r>
              <a:rPr lang="en-GB" dirty="0"/>
              <a:t> alt data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Problemer</a:t>
            </a:r>
            <a:r>
              <a:rPr lang="en-GB" dirty="0"/>
              <a:t>:</a:t>
            </a:r>
          </a:p>
          <a:p>
            <a:r>
              <a:rPr lang="en-GB" dirty="0"/>
              <a:t>Enable SSL-sitewide use</a:t>
            </a:r>
          </a:p>
          <a:p>
            <a:r>
              <a:rPr lang="en-GB" dirty="0"/>
              <a:t>HSTS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DEEA7-7AAD-0D6B-7E7A-42EBDDDF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61" y="1661793"/>
            <a:ext cx="8118254" cy="4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E466-F5D3-F96F-21BE-4E1014CB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SSL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8F49-B2CB-4CEA-FB96-74F23166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opretter fake certificate, der ser legitim ud</a:t>
            </a:r>
          </a:p>
          <a:p>
            <a:r>
              <a:rPr lang="da-DK" dirty="0"/>
              <a:t>Vores target godtager dette certificate</a:t>
            </a:r>
          </a:p>
          <a:p>
            <a:r>
              <a:rPr lang="da-DK" dirty="0"/>
              <a:t>Target krypterer med det</a:t>
            </a:r>
          </a:p>
          <a:p>
            <a:r>
              <a:rPr lang="da-DK" dirty="0"/>
              <a:t>Vi kan dekryptere dataen og læse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0" i="0" dirty="0">
                <a:solidFill>
                  <a:srgbClr val="ECECF1"/>
                </a:solidFill>
                <a:effectLst/>
                <a:latin typeface="Söhne"/>
              </a:rPr>
              <a:t>sudo sslsplit -D -l connections.log -j /tmp/sslsplit -S sniff_data -k ca.key -c ca.crt https 0.0.0.0 [port] tcp 0.0.0.0 [port]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384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EF83-C070-ED42-CCD3-3147849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DNS Spoofinng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081A-9BDE-5A54-10C2-771A2D46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- Teorien</a:t>
            </a:r>
          </a:p>
          <a:p>
            <a:pPr lvl="1"/>
            <a:r>
              <a:rPr lang="da-DK" dirty="0"/>
              <a:t>DNS replies kommer fra os, ikke DNS serveren</a:t>
            </a:r>
          </a:p>
          <a:p>
            <a:pPr lvl="1"/>
            <a:r>
              <a:rPr lang="da-DK" dirty="0"/>
              <a:t>Vi kan omdirigere target</a:t>
            </a:r>
          </a:p>
          <a:p>
            <a:pPr lvl="1"/>
            <a:r>
              <a:rPr lang="da-DK" dirty="0"/>
              <a:t>Hvordan kan dette bruges på ondsindet vis?</a:t>
            </a:r>
          </a:p>
          <a:p>
            <a:pPr lvl="1"/>
            <a:r>
              <a:rPr lang="da-DK" dirty="0"/>
              <a:t>Victim -&gt; danskebank</a:t>
            </a:r>
          </a:p>
          <a:p>
            <a:pPr lvl="1"/>
            <a:r>
              <a:rPr lang="da-DK" dirty="0"/>
              <a:t>Kali -&gt; DNS request kommer fra os -&gt; kopi af danskebank</a:t>
            </a:r>
          </a:p>
          <a:p>
            <a:pPr lvl="1"/>
            <a:r>
              <a:rPr lang="da-DK"/>
              <a:t>Vi finger credentials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r>
              <a:rPr lang="da-DK" dirty="0"/>
              <a:t>Hvordan?</a:t>
            </a:r>
          </a:p>
          <a:p>
            <a:pPr lvl="1">
              <a:buFontTx/>
              <a:buChar char="-"/>
            </a:pPr>
            <a:r>
              <a:rPr lang="da-DK" dirty="0"/>
              <a:t>Kør arpspoofing</a:t>
            </a:r>
          </a:p>
          <a:p>
            <a:pPr lvl="1">
              <a:buFontTx/>
              <a:buChar char="-"/>
            </a:pPr>
            <a:r>
              <a:rPr lang="da-DK" dirty="0"/>
              <a:t>Blokker for router DNS beskeder til target</a:t>
            </a:r>
          </a:p>
          <a:p>
            <a:pPr lvl="1">
              <a:buFontTx/>
              <a:buChar char="-"/>
            </a:pP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iptables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 -A FORWARD -p 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udp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 --source-port 53 -d 192.168.238.131 -j DROP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/>
              <a:t>Kør dnsspoof</a:t>
            </a:r>
          </a:p>
        </p:txBody>
      </p:sp>
    </p:spTree>
    <p:extLst>
      <p:ext uri="{BB962C8B-B14F-4D97-AF65-F5344CB8AC3E}">
        <p14:creationId xmlns:p14="http://schemas.microsoft.com/office/powerpoint/2010/main" val="327373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301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Söhne</vt:lpstr>
      <vt:lpstr>Wingdings 3</vt:lpstr>
      <vt:lpstr>Ion</vt:lpstr>
      <vt:lpstr>ARP Poison – SSL split, SSL/TLS</vt:lpstr>
      <vt:lpstr>ARP – Address Resolution Protocol</vt:lpstr>
      <vt:lpstr>ARP spoofing / poisoning</vt:lpstr>
      <vt:lpstr>Hvordan laver vi ARP spoofing?</vt:lpstr>
      <vt:lpstr>Hvad med HTTPS?</vt:lpstr>
      <vt:lpstr>Hvad er TLS?</vt:lpstr>
      <vt:lpstr>SSLStrip</vt:lpstr>
      <vt:lpstr>SSL Split</vt:lpstr>
      <vt:lpstr>DNS Spoofinng</vt:lpstr>
      <vt:lpstr>Hvordan kan man sikre sig mod det?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Poison – SSL split, SSL/TLS</dc:title>
  <dc:creator>cuihruase uhasdiuhs</dc:creator>
  <cp:lastModifiedBy>cuihruase uhasdiuhs</cp:lastModifiedBy>
  <cp:revision>10</cp:revision>
  <dcterms:created xsi:type="dcterms:W3CDTF">2023-01-26T23:19:52Z</dcterms:created>
  <dcterms:modified xsi:type="dcterms:W3CDTF">2023-02-07T00:53:04Z</dcterms:modified>
</cp:coreProperties>
</file>