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183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25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99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55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9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1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1429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605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91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60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13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76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6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0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409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111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E38BB-DD8D-4EEA-9730-DDB819D30D2C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3D8B7-4C98-44B9-98A1-7BB53517E81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3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17CD-D8DE-A531-A34B-8F4ECF9B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10"/>
            <a:ext cx="9144000" cy="2387600"/>
          </a:xfrm>
        </p:spPr>
        <p:txBody>
          <a:bodyPr/>
          <a:lstStyle/>
          <a:p>
            <a:pPr algn="ctr"/>
            <a:r>
              <a:rPr lang="da-DK" dirty="0"/>
              <a:t>NMAP</a:t>
            </a:r>
            <a:br>
              <a:rPr lang="da-DK" dirty="0"/>
            </a:b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3E3E-5A93-809B-E9CD-BF488451F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220" y="1687472"/>
            <a:ext cx="9658525" cy="4243543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Agenda:</a:t>
            </a:r>
          </a:p>
          <a:p>
            <a:pPr algn="l"/>
            <a:endParaRPr lang="da-DK" dirty="0"/>
          </a:p>
          <a:p>
            <a:pPr algn="l"/>
            <a:r>
              <a:rPr lang="da-DK" dirty="0"/>
              <a:t>Hvad er nmap?</a:t>
            </a:r>
          </a:p>
          <a:p>
            <a:pPr algn="l"/>
            <a:r>
              <a:rPr lang="da-DK" dirty="0"/>
              <a:t>Hvad bruges det til?</a:t>
            </a:r>
          </a:p>
          <a:p>
            <a:pPr algn="l"/>
            <a:r>
              <a:rPr lang="da-DK" dirty="0"/>
              <a:t>Hvordan fungerer det</a:t>
            </a:r>
          </a:p>
          <a:p>
            <a:pPr algn="l"/>
            <a:r>
              <a:rPr lang="da-DK" dirty="0"/>
              <a:t>Interessante options</a:t>
            </a:r>
          </a:p>
          <a:p>
            <a:pPr algn="l"/>
            <a:r>
              <a:rPr lang="da-DK" dirty="0"/>
              <a:t>Hvordan ville en hacker bruge det?</a:t>
            </a:r>
          </a:p>
          <a:p>
            <a:pPr algn="l"/>
            <a:r>
              <a:rPr lang="da-DK" dirty="0"/>
              <a:t>Eksempel</a:t>
            </a:r>
          </a:p>
          <a:p>
            <a:pPr algn="l"/>
            <a:r>
              <a:rPr lang="da-DK" dirty="0"/>
              <a:t>Løsninger</a:t>
            </a:r>
          </a:p>
          <a:p>
            <a:pPr algn="l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06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5BB-5731-D0F0-7AD0-C9AEDA56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a-DK" sz="5400" dirty="0"/>
              <a:t>Hvad er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A233-FD36-A3D7-AC13-A9FEA37C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a-DK" sz="2200" dirty="0"/>
              <a:t>Network Mapper (NMAP)</a:t>
            </a:r>
          </a:p>
          <a:p>
            <a:r>
              <a:rPr lang="da-DK" sz="2200" dirty="0"/>
              <a:t>Scanning værktøj</a:t>
            </a:r>
          </a:p>
          <a:p>
            <a:r>
              <a:rPr lang="da-DK" sz="2200" dirty="0"/>
              <a:t>Findes pre-installed på Kali</a:t>
            </a:r>
          </a:p>
        </p:txBody>
      </p:sp>
      <p:pic>
        <p:nvPicPr>
          <p:cNvPr id="1026" name="Picture 2" descr="Radar specialists junk Modi's 'cloud theory' - Telegraph India">
            <a:extLst>
              <a:ext uri="{FF2B5EF4-FFF2-40B4-BE49-F238E27FC236}">
                <a16:creationId xmlns:a16="http://schemas.microsoft.com/office/drawing/2014/main" id="{731B38D7-ED77-100D-64F5-A66A104C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486"/>
            <a:ext cx="4805266" cy="568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7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6AAE-3596-9312-15FB-EE55D137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bruges det til og hvordan?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A37E-D665-8089-84A0-93BAE25C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Scan af hele netværk</a:t>
            </a:r>
          </a:p>
          <a:p>
            <a:r>
              <a:rPr lang="da-DK" dirty="0"/>
              <a:t>Scan af specifikke hosts</a:t>
            </a:r>
          </a:p>
          <a:p>
            <a:r>
              <a:rPr lang="da-DK" dirty="0"/>
              <a:t>Scan af porte, services, OS’er</a:t>
            </a:r>
          </a:p>
          <a:p>
            <a:r>
              <a:rPr lang="da-DK" dirty="0"/>
              <a:t>Identificere uvedkommende hosts</a:t>
            </a:r>
          </a:p>
        </p:txBody>
      </p:sp>
    </p:spTree>
    <p:extLst>
      <p:ext uri="{BB962C8B-B14F-4D97-AF65-F5344CB8AC3E}">
        <p14:creationId xmlns:p14="http://schemas.microsoft.com/office/powerpoint/2010/main" val="422539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7D7-5F70-791F-3DB7-D87A5106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Interresante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8E7-4FBA-98D5-55FF-2C90A6DB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-PN (no ping)</a:t>
            </a:r>
          </a:p>
          <a:p>
            <a:r>
              <a:rPr lang="da-DK" dirty="0"/>
              <a:t>-sT / -ss</a:t>
            </a:r>
          </a:p>
          <a:p>
            <a:r>
              <a:rPr lang="da-DK" dirty="0"/>
              <a:t>-vv</a:t>
            </a:r>
          </a:p>
          <a:p>
            <a:r>
              <a:rPr lang="da-DK" dirty="0"/>
              <a:t>-sP</a:t>
            </a:r>
          </a:p>
          <a:p>
            <a:r>
              <a:rPr lang="da-DK" dirty="0"/>
              <a:t>-sA – firewall checker</a:t>
            </a:r>
          </a:p>
          <a:p>
            <a:r>
              <a:rPr lang="da-DK" dirty="0"/>
              <a:t>Typer af scanning – aggressivt eller ej – T[0-5]</a:t>
            </a:r>
          </a:p>
          <a:p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paranoid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sneaky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polite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aggressive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insane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da-DK" altLang="da-DK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589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F9D-CE77-8F3C-EB35-E2501C43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ville en hacker bruge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5706-348D-FF27-FAF7-DA789E7A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Scan netværket</a:t>
            </a:r>
          </a:p>
          <a:p>
            <a:r>
              <a:rPr lang="da-DK" dirty="0"/>
              <a:t>Find vulnerabilities i hosts</a:t>
            </a:r>
          </a:p>
          <a:p>
            <a:r>
              <a:rPr lang="da-DK"/>
              <a:t>Exploit(able)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20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9B3C-06AB-4BD4-1AE0-3DCB3CE2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AC98-8327-30AA-ABF2-25865926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Scan netværk</a:t>
            </a:r>
          </a:p>
          <a:p>
            <a:r>
              <a:rPr lang="da-DK" dirty="0"/>
              <a:t>Scan specific host</a:t>
            </a:r>
          </a:p>
          <a:p>
            <a:r>
              <a:rPr lang="da-DK" dirty="0"/>
              <a:t>Exploit</a:t>
            </a:r>
          </a:p>
        </p:txBody>
      </p:sp>
    </p:spTree>
    <p:extLst>
      <p:ext uri="{BB962C8B-B14F-4D97-AF65-F5344CB8AC3E}">
        <p14:creationId xmlns:p14="http://schemas.microsoft.com/office/powerpoint/2010/main" val="225503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849B-0433-11D3-FD5C-4684DD30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Løsninger - 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12FC-317C-2327-06CF-791CF22E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+mj-lt"/>
              <a:buAutoNum type="arabicPeriod"/>
            </a:pPr>
            <a:endParaRPr lang="da-DK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iptables -A INPUT -p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tcp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 -m state --state NEW -m recent --update --seconds 60 --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hitcount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 20 -j DROP</a:t>
            </a:r>
            <a:endParaRPr lang="da-DK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Log attacker:</a:t>
            </a:r>
          </a:p>
          <a:p>
            <a:pPr algn="l" fontAlgn="base">
              <a:buFont typeface="+mj-lt"/>
              <a:buAutoNum type="arabicPeriod"/>
            </a:pP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iptables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-A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INPUT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-p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tcp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-m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multiport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--dports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23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,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79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--tcp-flags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ALL SYN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-m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limit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--limit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3</a:t>
            </a:r>
            <a:r>
              <a:rPr lang="da-DK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m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--limit-burst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5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-j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LOG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--log-prefix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FF0000"/>
                </a:solidFill>
                <a:effectLst/>
                <a:latin typeface="inherit"/>
              </a:rPr>
              <a:t>"Firewall&gt;SYN scan trap:"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</a:p>
          <a:p>
            <a:pPr algn="l" fontAlgn="base">
              <a:buFont typeface="+mj-lt"/>
              <a:buAutoNum type="arabicPeriod"/>
            </a:pPr>
            <a:r>
              <a:rPr lang="da-DK" b="0" i="1" dirty="0">
                <a:solidFill>
                  <a:srgbClr val="666666"/>
                </a:solidFill>
                <a:effectLst/>
                <a:latin typeface="inherit"/>
              </a:rPr>
              <a:t># blacklist for three minuts</a:t>
            </a:r>
            <a:endParaRPr lang="da-DK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iptables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-A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INPUT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-p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tcp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-m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multiport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--dports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23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,</a:t>
            </a:r>
            <a:r>
              <a:rPr lang="da-DK" b="0" i="0" dirty="0">
                <a:solidFill>
                  <a:srgbClr val="000000"/>
                </a:solidFill>
                <a:effectLst/>
                <a:latin typeface="inherit"/>
              </a:rPr>
              <a:t>79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--tcp-flags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ALL SYN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-m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recent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--name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blacklist_180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--set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da-DK" b="0" i="0" dirty="0">
                <a:solidFill>
                  <a:srgbClr val="660033"/>
                </a:solidFill>
                <a:effectLst/>
                <a:latin typeface="inherit"/>
              </a:rPr>
              <a:t>-j</a:t>
            </a:r>
            <a:r>
              <a:rPr lang="da-DK" b="0" i="0" dirty="0">
                <a:solidFill>
                  <a:srgbClr val="444444"/>
                </a:solidFill>
                <a:effectLst/>
                <a:latin typeface="inherit"/>
              </a:rPr>
              <a:t> DROP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81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ACA4-6F79-C15A-A0E7-043D674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Andre løsninger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65F9-63F7-00EF-C7D1-BE260D71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PortSentry</a:t>
            </a:r>
          </a:p>
          <a:p>
            <a:r>
              <a:rPr lang="da-DK" dirty="0"/>
              <a:t>Luk unødvendige services</a:t>
            </a:r>
          </a:p>
          <a:p>
            <a:r>
              <a:rPr lang="da-DK" dirty="0"/>
              <a:t>Hold services opdateret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085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664</TotalTime>
  <Words>269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Courier New</vt:lpstr>
      <vt:lpstr>inherit</vt:lpstr>
      <vt:lpstr>Times New Roman</vt:lpstr>
      <vt:lpstr>Parallax</vt:lpstr>
      <vt:lpstr>NMAP </vt:lpstr>
      <vt:lpstr>Hvad er det?</vt:lpstr>
      <vt:lpstr>Hvad bruges det til og hvordan? </vt:lpstr>
      <vt:lpstr>Interresante options</vt:lpstr>
      <vt:lpstr>Hvordan ville en hacker bruge det?</vt:lpstr>
      <vt:lpstr>Eksempel:</vt:lpstr>
      <vt:lpstr>Løsninger - iptables</vt:lpstr>
      <vt:lpstr>Andre løsninger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</dc:title>
  <dc:creator>cuihruase uhasdiuhs</dc:creator>
  <cp:lastModifiedBy>cuihruase uhasdiuhs</cp:lastModifiedBy>
  <cp:revision>8</cp:revision>
  <dcterms:created xsi:type="dcterms:W3CDTF">2022-12-15T20:05:46Z</dcterms:created>
  <dcterms:modified xsi:type="dcterms:W3CDTF">2023-02-06T00:00:24Z</dcterms:modified>
</cp:coreProperties>
</file>