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65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F411-3432-42D4-A077-075AFE3214DE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B691-E73F-4135-839B-C745B70C1A6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976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F411-3432-42D4-A077-075AFE3214DE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B691-E73F-4135-839B-C745B70C1A6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453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F411-3432-42D4-A077-075AFE3214DE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B691-E73F-4135-839B-C745B70C1A6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075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F411-3432-42D4-A077-075AFE3214DE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B691-E73F-4135-839B-C745B70C1A65}" type="slidenum">
              <a:rPr lang="da-DK" smtClean="0"/>
              <a:t>‹#›</a:t>
            </a:fld>
            <a:endParaRPr lang="da-D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0050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F411-3432-42D4-A077-075AFE3214DE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B691-E73F-4135-839B-C745B70C1A6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7842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F411-3432-42D4-A077-075AFE3214DE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B691-E73F-4135-839B-C745B70C1A6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4412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F411-3432-42D4-A077-075AFE3214DE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B691-E73F-4135-839B-C745B70C1A6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1833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F411-3432-42D4-A077-075AFE3214DE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B691-E73F-4135-839B-C745B70C1A6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62585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F411-3432-42D4-A077-075AFE3214DE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B691-E73F-4135-839B-C745B70C1A6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5415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F411-3432-42D4-A077-075AFE3214DE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B691-E73F-4135-839B-C745B70C1A6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361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F411-3432-42D4-A077-075AFE3214DE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B691-E73F-4135-839B-C745B70C1A6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801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F411-3432-42D4-A077-075AFE3214DE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B691-E73F-4135-839B-C745B70C1A6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661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F411-3432-42D4-A077-075AFE3214DE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B691-E73F-4135-839B-C745B70C1A6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042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F411-3432-42D4-A077-075AFE3214DE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B691-E73F-4135-839B-C745B70C1A6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5106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F411-3432-42D4-A077-075AFE3214DE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B691-E73F-4135-839B-C745B70C1A6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128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F411-3432-42D4-A077-075AFE3214DE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B691-E73F-4135-839B-C745B70C1A6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19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F411-3432-42D4-A077-075AFE3214DE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FB691-E73F-4135-839B-C745B70C1A6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219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2CF411-3432-42D4-A077-075AFE3214DE}" type="datetimeFigureOut">
              <a:rPr lang="da-DK" smtClean="0"/>
              <a:t>06-02-2023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FB691-E73F-4135-839B-C745B70C1A6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51314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4383CD-2EC1-421D-F46A-A04F86B6E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Network Monitoring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51C1B5-03E2-90A6-0BE6-A1612B22D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Agenda:</a:t>
            </a:r>
          </a:p>
          <a:p>
            <a:r>
              <a:rPr lang="da-DK" dirty="0"/>
              <a:t>Hvad er monitoring? Hvorfor bruges det?</a:t>
            </a:r>
          </a:p>
          <a:p>
            <a:r>
              <a:rPr lang="da-DK" dirty="0"/>
              <a:t>Hvordan bruges det?</a:t>
            </a:r>
          </a:p>
          <a:p>
            <a:pPr lvl="1"/>
            <a:r>
              <a:rPr lang="da-DK" dirty="0"/>
              <a:t>SNMP</a:t>
            </a:r>
          </a:p>
          <a:p>
            <a:pPr lvl="1"/>
            <a:r>
              <a:rPr lang="da-DK" dirty="0"/>
              <a:t>Infrastruktur i et netværk mhb. Monitoring</a:t>
            </a:r>
          </a:p>
          <a:p>
            <a:pPr lvl="1"/>
            <a:r>
              <a:rPr lang="da-DK" dirty="0"/>
              <a:t>Tekniske termer</a:t>
            </a:r>
          </a:p>
          <a:p>
            <a:pPr lvl="1"/>
            <a:r>
              <a:rPr lang="da-DK" dirty="0"/>
              <a:t>Demo på nagios</a:t>
            </a:r>
          </a:p>
          <a:p>
            <a:pPr lvl="1"/>
            <a:endParaRPr lang="da-DK" dirty="0"/>
          </a:p>
          <a:p>
            <a:pPr lvl="1"/>
            <a:endParaRPr lang="da-DK" dirty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8951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C7CC-4808-34E3-952A-C2F398AC2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Hvad er monitoring?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E69E4-8FF7-9197-A9DB-1DCB854C2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Hvorfor bruger vi det i et netværk?</a:t>
            </a:r>
          </a:p>
          <a:p>
            <a:r>
              <a:rPr lang="da-DK" dirty="0"/>
              <a:t>Monitoring vs Logging</a:t>
            </a:r>
          </a:p>
          <a:p>
            <a:r>
              <a:rPr lang="da-DK" dirty="0"/>
              <a:t>Peformance / Security threats</a:t>
            </a:r>
          </a:p>
          <a:p>
            <a:r>
              <a:rPr lang="da-DK" dirty="0"/>
              <a:t>Forebygger downtime</a:t>
            </a:r>
          </a:p>
          <a:p>
            <a:r>
              <a:rPr lang="da-DK" dirty="0"/>
              <a:t>Alarmerer om sikkerhedsbrud – netværk og system sikkerhed</a:t>
            </a:r>
          </a:p>
        </p:txBody>
      </p:sp>
    </p:spTree>
    <p:extLst>
      <p:ext uri="{BB962C8B-B14F-4D97-AF65-F5344CB8AC3E}">
        <p14:creationId xmlns:p14="http://schemas.microsoft.com/office/powerpoint/2010/main" val="295074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0EAF-BE66-36DD-9106-61F082BB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Infrastruktur til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DAE0A-01D7-D0DD-ABD9-C603D5E50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12BCC3-EB48-0B96-31D1-F3377CCB4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489" y="1725074"/>
            <a:ext cx="9726875" cy="468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49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6CF7A-A49B-4174-24D6-3D4D8F32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SNMP - Den tekniske forklaring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8B3EC-4BA0-565A-994D-B9E5E0F78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OID’er – Object identifiers</a:t>
            </a:r>
          </a:p>
          <a:p>
            <a:r>
              <a:rPr lang="da-DK" dirty="0"/>
              <a:t>MIB – Management information base</a:t>
            </a:r>
          </a:p>
          <a:p>
            <a:r>
              <a:rPr lang="da-DK" dirty="0"/>
              <a:t>Managed device</a:t>
            </a:r>
          </a:p>
          <a:p>
            <a:r>
              <a:rPr lang="da-DK" dirty="0"/>
              <a:t>SNMP agent</a:t>
            </a:r>
          </a:p>
          <a:p>
            <a:r>
              <a:rPr lang="da-DK" dirty="0"/>
              <a:t>SNMP manager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30734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3B89-F4B0-C9D6-6451-1F6FB92B5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SNMP Pipeline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27611-3926-9CA8-E2A7-2DB61F840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Request </a:t>
            </a:r>
            <a:r>
              <a:rPr lang="en-GB" dirty="0" err="1"/>
              <a:t>fra</a:t>
            </a:r>
            <a:r>
              <a:rPr lang="en-GB" dirty="0"/>
              <a:t> SNMP management station</a:t>
            </a:r>
          </a:p>
          <a:p>
            <a:r>
              <a:rPr lang="en-GB" dirty="0"/>
              <a:t>2. Managed Device </a:t>
            </a:r>
            <a:r>
              <a:rPr lang="en-GB" dirty="0" err="1"/>
              <a:t>modtager</a:t>
            </a:r>
            <a:endParaRPr lang="en-GB" dirty="0"/>
          </a:p>
          <a:p>
            <a:r>
              <a:rPr lang="en-GB" dirty="0"/>
              <a:t>3. SNMP agent </a:t>
            </a:r>
            <a:r>
              <a:rPr lang="en-GB" dirty="0" err="1"/>
              <a:t>på</a:t>
            </a:r>
            <a:r>
              <a:rPr lang="en-GB" dirty="0"/>
              <a:t> managed device ser request</a:t>
            </a:r>
          </a:p>
          <a:p>
            <a:r>
              <a:rPr lang="en-GB" dirty="0"/>
              <a:t>4. Agent burger OID </a:t>
            </a:r>
            <a:r>
              <a:rPr lang="en-GB" dirty="0" err="1"/>
              <a:t>fra</a:t>
            </a:r>
            <a:r>
              <a:rPr lang="en-GB" dirty="0"/>
              <a:t> request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tilgå</a:t>
            </a:r>
            <a:r>
              <a:rPr lang="en-GB" dirty="0"/>
              <a:t> information </a:t>
            </a:r>
            <a:r>
              <a:rPr lang="en-GB" dirty="0" err="1"/>
              <a:t>fra</a:t>
            </a:r>
            <a:r>
              <a:rPr lang="en-GB" dirty="0"/>
              <a:t> MIB</a:t>
            </a:r>
          </a:p>
          <a:p>
            <a:r>
              <a:rPr lang="da-DK" dirty="0"/>
              <a:t>5. Generer SNMP response og sender tilbage til management</a:t>
            </a:r>
          </a:p>
        </p:txBody>
      </p:sp>
    </p:spTree>
    <p:extLst>
      <p:ext uri="{BB962C8B-B14F-4D97-AF65-F5344CB8AC3E}">
        <p14:creationId xmlns:p14="http://schemas.microsoft.com/office/powerpoint/2010/main" val="193580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B1AC-6B4D-F5C4-D448-5766DAF3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 dine 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4D905-A9B4-9409-26AB-13AAEE5BC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Accepter SNMP connections </a:t>
            </a:r>
            <a:r>
              <a:rPr lang="en-US" dirty="0" err="1"/>
              <a:t>fra</a:t>
            </a:r>
            <a:r>
              <a:rPr lang="en-US" dirty="0"/>
              <a:t> </a:t>
            </a:r>
            <a:r>
              <a:rPr lang="en-US" dirty="0" err="1"/>
              <a:t>andre</a:t>
            </a:r>
            <a:r>
              <a:rPr lang="en-US" dirty="0"/>
              <a:t> hosts:</a:t>
            </a:r>
          </a:p>
          <a:p>
            <a:r>
              <a:rPr lang="en-US" dirty="0" err="1"/>
              <a:t>Snmpd.conf</a:t>
            </a:r>
            <a:r>
              <a:rPr lang="en-US" dirty="0"/>
              <a:t> – </a:t>
            </a:r>
          </a:p>
          <a:p>
            <a:r>
              <a:rPr lang="en-US" dirty="0"/>
              <a:t>Start </a:t>
            </a:r>
            <a:r>
              <a:rPr lang="en-US" dirty="0" err="1"/>
              <a:t>snmpd</a:t>
            </a:r>
            <a:r>
              <a:rPr lang="en-US" dirty="0"/>
              <a:t> service</a:t>
            </a:r>
          </a:p>
          <a:p>
            <a:r>
              <a:rPr lang="en-US" dirty="0" err="1"/>
              <a:t>snmpwalk</a:t>
            </a:r>
            <a:r>
              <a:rPr lang="en-US" dirty="0"/>
              <a:t> -v 2c -c public 192.168.244.138</a:t>
            </a:r>
          </a:p>
          <a:p>
            <a:r>
              <a:rPr lang="pt-BR" dirty="0"/>
              <a:t>/usr/lib/nagios/plugins/check_snmp -H localhost -c public -o 1.3.6.1.2.1.1.3.0 -t 500</a:t>
            </a:r>
          </a:p>
          <a:p>
            <a:r>
              <a:rPr lang="pt-BR" dirty="0"/>
              <a:t>/usr/local/nagios/libexec/check_snmp -H 192.168.244.138 -c public -o 1.3.6.1.2.1.1.3.0 -t 60</a:t>
            </a:r>
          </a:p>
          <a:p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17BAD-90FC-FC1D-4582-8F9D68B69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546" y="2490525"/>
            <a:ext cx="2509969" cy="46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3EE6-35F5-F055-A7D9-DF5AD0104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Monitoring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D38AA-3D4E-381B-03E7-FBC23BCB5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Nagios</a:t>
            </a:r>
          </a:p>
          <a:p>
            <a:pPr lvl="1"/>
            <a:r>
              <a:rPr lang="da-DK" dirty="0"/>
              <a:t>Hvordan fungerer det?</a:t>
            </a:r>
          </a:p>
          <a:p>
            <a:pPr lvl="1"/>
            <a:r>
              <a:rPr lang="da-DK" dirty="0"/>
              <a:t>Kali nagios fil: sudo nano /etc/nagios/nrpe.cfg</a:t>
            </a:r>
          </a:p>
          <a:p>
            <a:pPr lvl="1"/>
            <a:r>
              <a:rPr lang="da-DK" dirty="0"/>
              <a:t>Core host fil: sudo nano </a:t>
            </a:r>
            <a:r>
              <a:rPr lang="pt-BR" dirty="0"/>
              <a:t>/usr/local/nagios/etc/hosts.cfg</a:t>
            </a:r>
          </a:p>
          <a:p>
            <a:pPr lvl="1"/>
            <a:r>
              <a:rPr lang="da-DK" dirty="0"/>
              <a:t>Core services fil: sudo nano /usr/local/nagios/etc/services.cfg</a:t>
            </a:r>
          </a:p>
          <a:p>
            <a:pPr lvl="1"/>
            <a:r>
              <a:rPr lang="da-DK" dirty="0"/>
              <a:t>Web UI: http://192.168.244.131/nagios//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73501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173</TotalTime>
  <Words>266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Network Monitoring</vt:lpstr>
      <vt:lpstr>Hvad er monitoring?</vt:lpstr>
      <vt:lpstr>Infrastruktur til monitoring</vt:lpstr>
      <vt:lpstr>SNMP - Den tekniske forklaring</vt:lpstr>
      <vt:lpstr>SNMP Pipeline</vt:lpstr>
      <vt:lpstr>Test dine OIDS</vt:lpstr>
      <vt:lpstr>Monitoring Software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Monitoring</dc:title>
  <dc:creator>cuihruase uhasdiuhs</dc:creator>
  <cp:lastModifiedBy>cuihruase uhasdiuhs</cp:lastModifiedBy>
  <cp:revision>7</cp:revision>
  <dcterms:created xsi:type="dcterms:W3CDTF">2023-01-29T22:43:22Z</dcterms:created>
  <dcterms:modified xsi:type="dcterms:W3CDTF">2023-02-06T20:23:52Z</dcterms:modified>
</cp:coreProperties>
</file>