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9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64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958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964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6034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6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C9FF-E5B8-D880-C952-FAC4D04F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092" y="293428"/>
            <a:ext cx="10493301" cy="1459172"/>
          </a:xfrm>
        </p:spPr>
        <p:txBody>
          <a:bodyPr anchor="ctr">
            <a:normAutofit/>
          </a:bodyPr>
          <a:lstStyle/>
          <a:p>
            <a:r>
              <a:rPr lang="en-GB" sz="3600" dirty="0"/>
              <a:t>Packet capturing , </a:t>
            </a:r>
            <a:r>
              <a:rPr lang="en-GB" sz="3600" dirty="0" err="1"/>
              <a:t>Netflow</a:t>
            </a:r>
            <a:r>
              <a:rPr lang="en-GB" sz="3600" dirty="0"/>
              <a:t> &amp; SOF-ELK</a:t>
            </a:r>
            <a:endParaRPr lang="da-D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92364-C2FD-6BC1-46A4-AB027C13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816" y="1752600"/>
            <a:ext cx="7948231" cy="4270065"/>
          </a:xfrm>
        </p:spPr>
        <p:txBody>
          <a:bodyPr anchor="ctr">
            <a:normAutofit fontScale="92500"/>
          </a:bodyPr>
          <a:lstStyle/>
          <a:p>
            <a:r>
              <a:rPr lang="en-GB" sz="3000" dirty="0"/>
              <a:t>Agenda:</a:t>
            </a:r>
          </a:p>
          <a:p>
            <a:pPr marL="457200" indent="-457200">
              <a:buFontTx/>
              <a:buChar char="-"/>
            </a:pPr>
            <a:r>
              <a:rPr lang="da-DK" sz="3000" dirty="0"/>
              <a:t>Hvad er packet capturing?</a:t>
            </a:r>
          </a:p>
          <a:p>
            <a:pPr marL="457200" indent="-457200">
              <a:buFontTx/>
              <a:buChar char="-"/>
            </a:pPr>
            <a:r>
              <a:rPr lang="da-DK" sz="3000" dirty="0"/>
              <a:t>Typer af data der kan gemmes</a:t>
            </a:r>
          </a:p>
          <a:p>
            <a:pPr marL="457200" indent="-457200">
              <a:buFontTx/>
              <a:buChar char="-"/>
            </a:pPr>
            <a:r>
              <a:rPr lang="da-DK" sz="3000" dirty="0"/>
              <a:t>NSM cycle &amp; ACF</a:t>
            </a:r>
          </a:p>
          <a:p>
            <a:pPr marL="457200" indent="-457200">
              <a:buFontTx/>
              <a:buChar char="-"/>
            </a:pPr>
            <a:r>
              <a:rPr lang="da-DK" sz="3000" dirty="0"/>
              <a:t>Hvad er Netflow og hvordan bruges det?</a:t>
            </a:r>
          </a:p>
          <a:p>
            <a:pPr marL="457200" indent="-457200">
              <a:buFontTx/>
              <a:buChar char="-"/>
            </a:pPr>
            <a:r>
              <a:rPr lang="da-DK" sz="3000" dirty="0"/>
              <a:t>Hvad er SOF-ELK og hvordan bruges det?</a:t>
            </a:r>
          </a:p>
          <a:p>
            <a:pPr marL="457200" indent="-457200">
              <a:buFontTx/>
              <a:buChar char="-"/>
            </a:pPr>
            <a:r>
              <a:rPr lang="da-DK" sz="3000" dirty="0"/>
              <a:t>Demo</a:t>
            </a:r>
          </a:p>
          <a:p>
            <a:pPr marL="457200" indent="-457200">
              <a:buFontTx/>
              <a:buChar char="-"/>
            </a:pPr>
            <a:endParaRPr lang="da-DK" sz="3000" dirty="0"/>
          </a:p>
        </p:txBody>
      </p:sp>
    </p:spTree>
    <p:extLst>
      <p:ext uri="{BB962C8B-B14F-4D97-AF65-F5344CB8AC3E}">
        <p14:creationId xmlns:p14="http://schemas.microsoft.com/office/powerpoint/2010/main" val="129310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3EA7-0690-FE0B-7D5D-B2C97394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1. Collection</a:t>
            </a:r>
            <a:br>
              <a:rPr lang="en-GB" dirty="0"/>
            </a:br>
            <a:r>
              <a:rPr lang="en-GB" dirty="0"/>
              <a:t>Applied Collection Framework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5661-1FE6-2305-66B5-1EBF7BA3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829" y="2456268"/>
            <a:ext cx="8915400" cy="3777622"/>
          </a:xfrm>
        </p:spPr>
        <p:txBody>
          <a:bodyPr/>
          <a:lstStyle/>
          <a:p>
            <a:r>
              <a:rPr lang="en-GB" dirty="0"/>
              <a:t>Der er for </a:t>
            </a:r>
            <a:r>
              <a:rPr lang="en-GB" dirty="0" err="1"/>
              <a:t>meget</a:t>
            </a:r>
            <a:r>
              <a:rPr lang="en-GB" dirty="0"/>
              <a:t> data at </a:t>
            </a:r>
            <a:r>
              <a:rPr lang="en-GB" dirty="0" err="1"/>
              <a:t>samle</a:t>
            </a:r>
            <a:r>
              <a:rPr lang="en-GB" dirty="0"/>
              <a:t>,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gør</a:t>
            </a:r>
            <a:r>
              <a:rPr lang="en-GB" dirty="0"/>
              <a:t> vi?</a:t>
            </a:r>
          </a:p>
          <a:p>
            <a:r>
              <a:rPr lang="en-GB" dirty="0"/>
              <a:t>1. Define risks</a:t>
            </a:r>
          </a:p>
          <a:p>
            <a:r>
              <a:rPr lang="en-GB" dirty="0"/>
              <a:t>2. Quantify risks</a:t>
            </a:r>
          </a:p>
          <a:p>
            <a:r>
              <a:rPr lang="en-GB" dirty="0"/>
              <a:t>3. Identify data feeds</a:t>
            </a:r>
          </a:p>
          <a:p>
            <a:r>
              <a:rPr lang="en-GB" dirty="0"/>
              <a:t>4. Narrow focus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585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1140-8D30-6BA8-3592-902F1624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NSM Cycle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4EE5-C458-8E00-9E9F-87A852E7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udnytter</a:t>
            </a:r>
            <a:r>
              <a:rPr lang="en-GB" dirty="0"/>
              <a:t> vi </a:t>
            </a:r>
            <a:r>
              <a:rPr lang="en-GB" dirty="0" err="1"/>
              <a:t>vores</a:t>
            </a:r>
            <a:r>
              <a:rPr lang="en-GB" dirty="0"/>
              <a:t> data capture </a:t>
            </a:r>
            <a:r>
              <a:rPr lang="en-GB" dirty="0" err="1"/>
              <a:t>bedst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Collection</a:t>
            </a:r>
          </a:p>
          <a:p>
            <a:r>
              <a:rPr lang="en-GB" dirty="0"/>
              <a:t>Detection</a:t>
            </a:r>
          </a:p>
          <a:p>
            <a:r>
              <a:rPr lang="en-GB" dirty="0"/>
              <a:t>Analysis</a:t>
            </a:r>
          </a:p>
          <a:p>
            <a:endParaRPr lang="en-GB" dirty="0"/>
          </a:p>
          <a:p>
            <a:endParaRPr lang="en-GB" dirty="0"/>
          </a:p>
          <a:p>
            <a:r>
              <a:rPr lang="da-DK" dirty="0"/>
              <a:t>Cycle fordi data forbedrer detection capability, mens alert data baseret på detection capability forbedrer collection</a:t>
            </a:r>
          </a:p>
        </p:txBody>
      </p:sp>
    </p:spTree>
    <p:extLst>
      <p:ext uri="{BB962C8B-B14F-4D97-AF65-F5344CB8AC3E}">
        <p14:creationId xmlns:p14="http://schemas.microsoft.com/office/powerpoint/2010/main" val="415873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83538-86FD-4E2A-CDCB-D46C9FB1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" y="0"/>
            <a:ext cx="5554134" cy="2875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C9E41-D502-BD63-90D6-83EA2501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49185"/>
            <a:ext cx="5660571" cy="2826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02BE4-8B58-C6B8-6684-8D30CDBF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83" y="2875647"/>
            <a:ext cx="7555832" cy="3878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8D0A7-1D4C-617B-A27F-AAC6BF2CD143}"/>
              </a:ext>
            </a:extLst>
          </p:cNvPr>
          <p:cNvSpPr txBox="1"/>
          <p:nvPr/>
        </p:nvSpPr>
        <p:spPr>
          <a:xfrm>
            <a:off x="9361714" y="3485720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Identify threats</a:t>
            </a:r>
          </a:p>
          <a:p>
            <a:pPr marL="342900" indent="-342900">
              <a:buAutoNum type="arabicPeriod"/>
            </a:pPr>
            <a:r>
              <a:rPr lang="en-GB" dirty="0"/>
              <a:t>Quantify threats</a:t>
            </a:r>
          </a:p>
          <a:p>
            <a:pPr marL="342900" indent="-342900">
              <a:buAutoNum type="arabicPeriod"/>
            </a:pPr>
            <a:r>
              <a:rPr lang="en-GB" dirty="0"/>
              <a:t>Identify data feeds</a:t>
            </a:r>
          </a:p>
          <a:p>
            <a:pPr marL="342900" indent="-342900">
              <a:buAutoNum type="arabicPeriod"/>
            </a:pPr>
            <a:r>
              <a:rPr lang="en-GB" dirty="0"/>
              <a:t>Narrow down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982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ABF2-2623-73CD-1809-9FF56045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Packet capturing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3CF8-9609-B675-8CE7-0F0B7C48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Hvad</a:t>
            </a:r>
            <a:r>
              <a:rPr lang="en-GB" dirty="0"/>
              <a:t> er det?:</a:t>
            </a:r>
          </a:p>
          <a:p>
            <a:pPr lvl="1"/>
            <a:r>
              <a:rPr lang="en-GB" dirty="0" err="1"/>
              <a:t>Indsamling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packets over </a:t>
            </a:r>
            <a:r>
              <a:rPr lang="en-GB" dirty="0" err="1"/>
              <a:t>netværket</a:t>
            </a:r>
            <a:endParaRPr lang="en-GB" dirty="0"/>
          </a:p>
          <a:p>
            <a:r>
              <a:rPr lang="en-GB" dirty="0" err="1"/>
              <a:t>Hvorfor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Sikkerhed</a:t>
            </a:r>
            <a:endParaRPr lang="en-GB" dirty="0"/>
          </a:p>
          <a:p>
            <a:pPr lvl="1"/>
            <a:r>
              <a:rPr lang="en-GB" dirty="0" err="1"/>
              <a:t>Netværks</a:t>
            </a:r>
            <a:r>
              <a:rPr lang="en-GB" dirty="0"/>
              <a:t> troubleshooting</a:t>
            </a:r>
          </a:p>
          <a:p>
            <a:pPr lvl="1"/>
            <a:r>
              <a:rPr lang="en-GB" dirty="0"/>
              <a:t>Compliance</a:t>
            </a:r>
          </a:p>
          <a:p>
            <a:pPr lvl="1"/>
            <a:r>
              <a:rPr lang="en-GB" dirty="0"/>
              <a:t>Performance</a:t>
            </a:r>
          </a:p>
          <a:p>
            <a:pPr lvl="1"/>
            <a:r>
              <a:rPr lang="en-GB" dirty="0" err="1"/>
              <a:t>Meget</a:t>
            </a:r>
            <a:r>
              <a:rPr lang="en-GB" dirty="0"/>
              <a:t> mere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Format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gemte</a:t>
            </a:r>
            <a:r>
              <a:rPr lang="en-GB" dirty="0"/>
              <a:t> packets:</a:t>
            </a:r>
          </a:p>
          <a:p>
            <a:r>
              <a:rPr lang="en-GB" dirty="0"/>
              <a:t>Session data - sensor</a:t>
            </a:r>
          </a:p>
          <a:p>
            <a:r>
              <a:rPr lang="en-GB" dirty="0"/>
              <a:t>Full packet capture – </a:t>
            </a:r>
            <a:r>
              <a:rPr lang="en-GB" dirty="0" err="1"/>
              <a:t>overvågningskamera</a:t>
            </a:r>
            <a:endParaRPr lang="da-DK" dirty="0"/>
          </a:p>
          <a:p>
            <a:r>
              <a:rPr lang="en-GB" dirty="0"/>
              <a:t>Packet strings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7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0CE6-C114-0673-583A-EBBF463A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data</a:t>
            </a:r>
            <a:br>
              <a:rPr lang="en-GB" dirty="0"/>
            </a:b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FDED7-629A-2921-85A2-4F4D5C299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306" y="2853558"/>
            <a:ext cx="10112946" cy="26783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FB6DB-834B-5D58-B06F-6049D7E9E334}"/>
              </a:ext>
            </a:extLst>
          </p:cNvPr>
          <p:cNvSpPr txBox="1"/>
          <p:nvPr/>
        </p:nvSpPr>
        <p:spPr>
          <a:xfrm>
            <a:off x="2347748" y="1568668"/>
            <a:ext cx="749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sIP</a:t>
            </a:r>
            <a:r>
              <a:rPr lang="en-GB" sz="2400" dirty="0"/>
              <a:t>, </a:t>
            </a:r>
            <a:r>
              <a:rPr lang="en-GB" sz="2400" dirty="0" err="1"/>
              <a:t>dIP</a:t>
            </a:r>
            <a:r>
              <a:rPr lang="en-GB" sz="2400" dirty="0"/>
              <a:t>, </a:t>
            </a:r>
            <a:r>
              <a:rPr lang="en-GB" sz="2400" dirty="0" err="1"/>
              <a:t>dPort</a:t>
            </a:r>
            <a:r>
              <a:rPr lang="en-GB" sz="2400" dirty="0"/>
              <a:t>, packets, bytes, start time, end time </a:t>
            </a:r>
            <a:endParaRPr lang="da-DK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5D8AD-6CF0-ED85-60AA-0F2D7CD5D2DF}"/>
              </a:ext>
            </a:extLst>
          </p:cNvPr>
          <p:cNvCxnSpPr/>
          <p:nvPr/>
        </p:nvCxnSpPr>
        <p:spPr>
          <a:xfrm flipH="1">
            <a:off x="2088931" y="1939159"/>
            <a:ext cx="409903" cy="148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7D70F-A239-03EF-0F7C-B2C2F900823C}"/>
              </a:ext>
            </a:extLst>
          </p:cNvPr>
          <p:cNvCxnSpPr/>
          <p:nvPr/>
        </p:nvCxnSpPr>
        <p:spPr>
          <a:xfrm flipH="1">
            <a:off x="2987566" y="1939159"/>
            <a:ext cx="283779" cy="148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B6A9E6-CD46-E881-667A-0040DB8FBC14}"/>
              </a:ext>
            </a:extLst>
          </p:cNvPr>
          <p:cNvCxnSpPr/>
          <p:nvPr/>
        </p:nvCxnSpPr>
        <p:spPr>
          <a:xfrm flipH="1">
            <a:off x="3870434" y="1799500"/>
            <a:ext cx="228600" cy="155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05FD2-4AB5-9B6A-170E-7FE2B1A54B5D}"/>
              </a:ext>
            </a:extLst>
          </p:cNvPr>
          <p:cNvCxnSpPr/>
          <p:nvPr/>
        </p:nvCxnSpPr>
        <p:spPr>
          <a:xfrm flipH="1">
            <a:off x="4840014" y="1939159"/>
            <a:ext cx="55179" cy="148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FBF64E-A8C5-BC32-D91B-FFCB09C5F84E}"/>
              </a:ext>
            </a:extLst>
          </p:cNvPr>
          <p:cNvCxnSpPr/>
          <p:nvPr/>
        </p:nvCxnSpPr>
        <p:spPr>
          <a:xfrm flipH="1">
            <a:off x="5478517" y="1799500"/>
            <a:ext cx="843455" cy="162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02ADB-249B-FDFE-2D8C-B5AFC1CE57F3}"/>
              </a:ext>
            </a:extLst>
          </p:cNvPr>
          <p:cNvCxnSpPr/>
          <p:nvPr/>
        </p:nvCxnSpPr>
        <p:spPr>
          <a:xfrm flipH="1">
            <a:off x="7157545" y="1905000"/>
            <a:ext cx="433552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2AA149-4FD3-74C0-EA18-FE12EBDF2E6D}"/>
              </a:ext>
            </a:extLst>
          </p:cNvPr>
          <p:cNvCxnSpPr/>
          <p:nvPr/>
        </p:nvCxnSpPr>
        <p:spPr>
          <a:xfrm>
            <a:off x="8923283" y="1905000"/>
            <a:ext cx="851338" cy="167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73DC56-DED2-4DD5-9281-C2918C1740E4}"/>
              </a:ext>
            </a:extLst>
          </p:cNvPr>
          <p:cNvSpPr txBox="1"/>
          <p:nvPr/>
        </p:nvSpPr>
        <p:spPr>
          <a:xfrm>
            <a:off x="3603288" y="5629504"/>
            <a:ext cx="471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/>
              <a:t>Hvor, hvem hvornår</a:t>
            </a:r>
          </a:p>
        </p:txBody>
      </p:sp>
    </p:spTree>
    <p:extLst>
      <p:ext uri="{BB962C8B-B14F-4D97-AF65-F5344CB8AC3E}">
        <p14:creationId xmlns:p14="http://schemas.microsoft.com/office/powerpoint/2010/main" val="16507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92F8-5520-B887-56D5-8975962E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Packet Capturing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C5BF-38E9-09E4-1657-379B14F8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Redskaber</a:t>
            </a:r>
            <a:r>
              <a:rPr lang="en-GB" dirty="0"/>
              <a:t>:</a:t>
            </a:r>
          </a:p>
          <a:p>
            <a:r>
              <a:rPr lang="en-GB" dirty="0" err="1"/>
              <a:t>TCPdump</a:t>
            </a:r>
            <a:r>
              <a:rPr lang="en-GB" dirty="0"/>
              <a:t> – Linux:</a:t>
            </a:r>
          </a:p>
          <a:p>
            <a:r>
              <a:rPr lang="en-GB" dirty="0" err="1"/>
              <a:t>Tcpdump</a:t>
            </a:r>
            <a:r>
              <a:rPr lang="en-GB" dirty="0"/>
              <a:t> –I eth0 –w </a:t>
            </a:r>
            <a:r>
              <a:rPr lang="en-GB" dirty="0" err="1"/>
              <a:t>allcap.pcap</a:t>
            </a:r>
            <a:endParaRPr lang="en-GB" dirty="0"/>
          </a:p>
          <a:p>
            <a:r>
              <a:rPr lang="en-GB" dirty="0" err="1"/>
              <a:t>Tcpdump</a:t>
            </a:r>
            <a:r>
              <a:rPr lang="en-GB" dirty="0"/>
              <a:t> host facebook.com –w </a:t>
            </a:r>
            <a:r>
              <a:rPr lang="en-GB" dirty="0" err="1"/>
              <a:t>fbcap.pcap</a:t>
            </a:r>
            <a:endParaRPr lang="en-GB" dirty="0"/>
          </a:p>
          <a:p>
            <a:endParaRPr lang="en-GB" dirty="0"/>
          </a:p>
          <a:p>
            <a:r>
              <a:rPr lang="en-GB" dirty="0"/>
              <a:t>Wireshark</a:t>
            </a:r>
          </a:p>
          <a:p>
            <a:endParaRPr lang="en-GB" dirty="0"/>
          </a:p>
          <a:p>
            <a:r>
              <a:rPr lang="en-GB" dirty="0"/>
              <a:t>Alt data vi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bruge</a:t>
            </a:r>
            <a:endParaRPr lang="en-GB" dirty="0"/>
          </a:p>
          <a:p>
            <a:r>
              <a:rPr lang="en-GB" dirty="0" err="1"/>
              <a:t>Tungt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7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6E57-9FC3-A840-86FE-3D28B87B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Packet string data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E7AE-614B-48CF-5A87-1D339C42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Når</a:t>
            </a:r>
            <a:r>
              <a:rPr lang="en-GB" dirty="0"/>
              <a:t> full packet capture er </a:t>
            </a:r>
            <a:r>
              <a:rPr lang="en-GB" dirty="0" err="1"/>
              <a:t>slettet</a:t>
            </a:r>
            <a:endParaRPr lang="en-GB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886D-0ED6-15F9-E78C-EF77EFE3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17" y="3429000"/>
            <a:ext cx="75832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B076-0364-A046-AE37-0E61C3C8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Netflow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4AC-5B79-1D93-C080-6DC6F0B0D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bruges det til? IDS / Indblik i netværks behov</a:t>
            </a:r>
          </a:p>
          <a:p>
            <a:r>
              <a:rPr lang="da-DK" dirty="0"/>
              <a:t>IP Addresser der har sendt ualmindeligt meget -= session data</a:t>
            </a:r>
          </a:p>
          <a:p>
            <a:r>
              <a:rPr lang="da-DK" dirty="0"/>
              <a:t>Fprobe – eksporterer traffik til collector</a:t>
            </a:r>
          </a:p>
          <a:p>
            <a:r>
              <a:rPr lang="da-DK" dirty="0"/>
              <a:t>Nfcapd – samler traffik og omdanner til netflow filer</a:t>
            </a:r>
          </a:p>
          <a:p>
            <a:r>
              <a:rPr lang="da-DK" sz="1800" b="1" i="0" u="none" strike="noStrike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sudo fprobe -i eth0 localhost:555</a:t>
            </a:r>
            <a:endParaRPr lang="da-DK" sz="1800" i="0" u="none" strike="noStrike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marL="457200" rtl="0">
              <a:spcBef>
                <a:spcPts val="1000"/>
              </a:spcBef>
              <a:spcAft>
                <a:spcPts val="1000"/>
              </a:spcAft>
            </a:pPr>
            <a:r>
              <a:rPr lang="da-DK" sz="1800" b="1" i="0" u="none" strike="noStrike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sudo nfcapd -D -p 555 -S 1 -z -I Linux-Host-1-eth0 -l netflow/</a:t>
            </a:r>
            <a:endParaRPr lang="da-DK" sz="1800" i="0" u="none" strike="noStrike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pPr marL="457200">
              <a:spcAft>
                <a:spcPts val="1000"/>
              </a:spcAft>
            </a:pPr>
            <a:r>
              <a:rPr lang="da-DK" sz="1800" b="1" i="0" u="none" strike="noStrike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nfdump -r nfcapd.[filnavn]</a:t>
            </a:r>
            <a:endParaRPr lang="da-DK" b="0" dirty="0">
              <a:effectLst/>
            </a:endParaRPr>
          </a:p>
          <a:p>
            <a:pPr marL="457200" rtl="0">
              <a:spcBef>
                <a:spcPts val="1000"/>
              </a:spcBef>
              <a:spcAft>
                <a:spcPts val="1000"/>
              </a:spcAft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36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E9C6-3B03-5CF4-D207-5FB2D7EF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skaber vi overblik over alt den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2507-5E05-AC68-459D-894E30A6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Visualiserer netflow</a:t>
            </a:r>
          </a:p>
          <a:p>
            <a:r>
              <a:rPr lang="da-DK" dirty="0"/>
              <a:t>SOF-ELK</a:t>
            </a:r>
          </a:p>
          <a:p>
            <a:r>
              <a:rPr lang="da-DK" dirty="0"/>
              <a:t>E: Elastisearch – search &amp; analytics</a:t>
            </a:r>
          </a:p>
          <a:p>
            <a:r>
              <a:rPr lang="da-DK" dirty="0"/>
              <a:t>L: Logstash – data processing</a:t>
            </a:r>
          </a:p>
          <a:p>
            <a:r>
              <a:rPr lang="da-DK" dirty="0"/>
              <a:t>Kibana: Visualiserer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6766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9FB-3201-CEE2-19FC-E16C1138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6282-E25B-133F-C36B-37373A08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2133600"/>
            <a:ext cx="10724436" cy="3777622"/>
          </a:xfrm>
        </p:spPr>
        <p:txBody>
          <a:bodyPr/>
          <a:lstStyle/>
          <a:p>
            <a:pPr>
              <a:buAutoNum type="arabicPeriod"/>
            </a:pPr>
            <a:r>
              <a:rPr lang="da-DK" dirty="0"/>
              <a:t>Fprobe</a:t>
            </a:r>
          </a:p>
          <a:p>
            <a:pPr>
              <a:buAutoNum type="arabicPeriod"/>
            </a:pPr>
            <a:r>
              <a:rPr lang="da-DK" dirty="0"/>
              <a:t>Nfcapd</a:t>
            </a:r>
          </a:p>
          <a:p>
            <a:pPr>
              <a:buFont typeface="Wingdings 3" charset="2"/>
              <a:buAutoNum type="arabicPeriod"/>
            </a:pPr>
            <a:r>
              <a:rPr lang="da-DK" dirty="0"/>
              <a:t>Zip netflow filer - </a:t>
            </a:r>
            <a:r>
              <a:rPr lang="da-DK" sz="1800" b="1" i="0" u="none" strike="noStrike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zip -r netflowteteksamen netflow</a:t>
            </a:r>
            <a:endParaRPr lang="da-DK" dirty="0"/>
          </a:p>
          <a:p>
            <a:pPr>
              <a:buAutoNum type="arabicPeriod"/>
            </a:pPr>
            <a:r>
              <a:rPr lang="da-DK" dirty="0"/>
              <a:t>Kopier til SOF-ELK - scp netflowteteksamen.zip elk_user@192.168.244.133:/home/elk_user/</a:t>
            </a:r>
          </a:p>
          <a:p>
            <a:pPr>
              <a:buFont typeface="Wingdings 3" charset="2"/>
              <a:buAutoNum type="arabicPeriod"/>
            </a:pPr>
            <a:r>
              <a:rPr lang="da-DK" dirty="0"/>
              <a:t>Unzip i netflow til netflow logstash - </a:t>
            </a:r>
            <a:r>
              <a:rPr lang="da-DK" sz="1800" b="1" i="0" u="none" strike="noStrike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nfdump2sof-elk.sh -e </a:t>
            </a:r>
            <a:r>
              <a:rPr lang="da-DK" sz="1800" b="1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192.168.244.138</a:t>
            </a:r>
            <a:r>
              <a:rPr lang="da-DK" sz="1800" b="1" i="0" u="none" strike="noStrike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-r ~elk_user/netflow/ -w /logstash/nfarch/my_netflow.txt</a:t>
            </a:r>
            <a:endParaRPr lang="da-DK" dirty="0"/>
          </a:p>
          <a:p>
            <a:pPr>
              <a:buAutoNum type="arabicPeriod"/>
            </a:pPr>
            <a:r>
              <a:rPr lang="da-DK" dirty="0"/>
              <a:t>Vis data i kibana</a:t>
            </a:r>
          </a:p>
          <a:p>
            <a:pPr>
              <a:buAutoNum type="arabicPeriod"/>
            </a:pPr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087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E32F-AF14-2F9D-EAF0-DEDCE8C2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store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C5D0-C42A-A490-2719-A4CE1700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er meget data</a:t>
            </a:r>
          </a:p>
          <a:p>
            <a:r>
              <a:rPr lang="da-DK" dirty="0"/>
              <a:t>Hvor skal vi samle data fra?</a:t>
            </a:r>
          </a:p>
          <a:p>
            <a:r>
              <a:rPr lang="da-DK"/>
              <a:t>Hvad skal vi foretrække?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18175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270</TotalTime>
  <Words>410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Wisp</vt:lpstr>
      <vt:lpstr>Packet capturing , Netflow &amp; SOF-ELK</vt:lpstr>
      <vt:lpstr>Packet capturing</vt:lpstr>
      <vt:lpstr>Session data </vt:lpstr>
      <vt:lpstr>Full Packet Capturing</vt:lpstr>
      <vt:lpstr>Packet string data</vt:lpstr>
      <vt:lpstr>Netflow &amp; demo</vt:lpstr>
      <vt:lpstr>Hvordan skaber vi overblik over alt den data?</vt:lpstr>
      <vt:lpstr>Pipeline</vt:lpstr>
      <vt:lpstr>Det store problem</vt:lpstr>
      <vt:lpstr>Step 1. Collection Applied Collection Framework</vt:lpstr>
      <vt:lpstr>NSM 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capturing , Netflow &amp; SOF-ELK</dc:title>
  <dc:creator>cuihruase uhasdiuhs</dc:creator>
  <cp:lastModifiedBy>cuihruase uhasdiuhs</cp:lastModifiedBy>
  <cp:revision>11</cp:revision>
  <dcterms:created xsi:type="dcterms:W3CDTF">2023-01-02T14:55:58Z</dcterms:created>
  <dcterms:modified xsi:type="dcterms:W3CDTF">2023-02-07T00:42:54Z</dcterms:modified>
</cp:coreProperties>
</file>