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4" r:id="rId3"/>
    <p:sldId id="257" r:id="rId4"/>
    <p:sldId id="258" r:id="rId5"/>
    <p:sldId id="263" r:id="rId6"/>
    <p:sldId id="259" r:id="rId7"/>
    <p:sldId id="260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4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8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8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5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8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9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3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5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2/6/2023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69305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1C956-1AA6-9DDB-ED09-1D1E3B280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da-DK" dirty="0"/>
              <a:t>Scapy &amp; Synflood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5" name="Picture 3" descr="A colorful light bulb with business icons">
            <a:extLst>
              <a:ext uri="{FF2B5EF4-FFF2-40B4-BE49-F238E27FC236}">
                <a16:creationId xmlns:a16="http://schemas.microsoft.com/office/drawing/2014/main" id="{8BD92497-9F23-B31A-FB17-0F7037D2A9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08" r="19093" b="1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483982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B73B-2A58-E34A-9432-F66605F9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Demonstration </a:t>
            </a:r>
            <a:r>
              <a:rPr lang="da-DK"/>
              <a:t>af kode</a:t>
            </a:r>
            <a:br>
              <a:rPr lang="da-DK"/>
            </a:br>
            <a:br>
              <a:rPr lang="da-DK"/>
            </a:br>
            <a:br>
              <a:rPr lang="da-DK"/>
            </a:br>
            <a:r>
              <a:rPr lang="da-DK"/>
              <a:t>SynFlood</a:t>
            </a:r>
            <a:br>
              <a:rPr lang="da-DK"/>
            </a:br>
            <a:br>
              <a:rPr lang="da-DK"/>
            </a:br>
            <a:r>
              <a:rPr lang="da-DK"/>
              <a:t>ARP Poisoning</a:t>
            </a:r>
            <a:br>
              <a:rPr lang="da-DK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099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BF1-F139-C195-3561-B9BC6C71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5252-D54C-B7DF-0CF2-5AFC16141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scapy?</a:t>
            </a:r>
          </a:p>
          <a:p>
            <a:r>
              <a:rPr lang="da-DK" dirty="0"/>
              <a:t>Hvordan kan det bruges?</a:t>
            </a:r>
          </a:p>
          <a:p>
            <a:r>
              <a:rPr lang="da-DK" dirty="0"/>
              <a:t>Vigtige funktioner</a:t>
            </a:r>
          </a:p>
          <a:p>
            <a:r>
              <a:rPr lang="da-DK" dirty="0"/>
              <a:t>Klassiske eksempler</a:t>
            </a:r>
          </a:p>
          <a:p>
            <a:r>
              <a:rPr lang="da-DK" dirty="0"/>
              <a:t>SynFlood kode</a:t>
            </a:r>
          </a:p>
          <a:p>
            <a:r>
              <a:rPr lang="da-DK" dirty="0"/>
              <a:t>Demo</a:t>
            </a:r>
          </a:p>
          <a:p>
            <a:r>
              <a:rPr lang="da-DK" dirty="0"/>
              <a:t>ARP Poisoning kode</a:t>
            </a:r>
          </a:p>
          <a:p>
            <a:r>
              <a:rPr lang="da-DK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925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4843-7AE0-F30D-7A4B-02AE5F91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Scapy?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A59D9-38C7-64A0-7608-380E839AE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Packet manipulation program</a:t>
            </a:r>
          </a:p>
          <a:p>
            <a:r>
              <a:rPr lang="da-DK" dirty="0"/>
              <a:t>Byg dine egne packets</a:t>
            </a:r>
          </a:p>
          <a:p>
            <a:r>
              <a:rPr lang="da-DK" dirty="0"/>
              <a:t>Decode packets du fanger</a:t>
            </a:r>
          </a:p>
        </p:txBody>
      </p:sp>
    </p:spTree>
    <p:extLst>
      <p:ext uri="{BB962C8B-B14F-4D97-AF65-F5344CB8AC3E}">
        <p14:creationId xmlns:p14="http://schemas.microsoft.com/office/powerpoint/2010/main" val="180101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2D82-3542-FB1A-7279-88CEDAE9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Hvordan kan det bruges?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1C4D8-813F-A243-8734-D5F9A16A3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Kan bruges direkte fra CLI</a:t>
            </a:r>
          </a:p>
          <a:p>
            <a:r>
              <a:rPr lang="da-DK" dirty="0"/>
              <a:t>Kan importeres som et library i Python</a:t>
            </a:r>
          </a:p>
          <a:p>
            <a:r>
              <a:rPr lang="da-DK" dirty="0"/>
              <a:t>Kan også håndtere funktioner som:</a:t>
            </a:r>
          </a:p>
          <a:p>
            <a:r>
              <a:rPr lang="da-DK" dirty="0"/>
              <a:t>Traceroute, ping, scanning samt mange andre funktioner vi normalt bruger andre værktøjer til.</a:t>
            </a:r>
          </a:p>
        </p:txBody>
      </p:sp>
    </p:spTree>
    <p:extLst>
      <p:ext uri="{BB962C8B-B14F-4D97-AF65-F5344CB8AC3E}">
        <p14:creationId xmlns:p14="http://schemas.microsoft.com/office/powerpoint/2010/main" val="135662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DF7C-7166-10BC-8AA8-78A052C5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Vigtige funktioner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5DBEF-6335-A47D-BE7B-AED38C1F8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a-DK" sz="1800" dirty="0">
                <a:effectLst/>
                <a:latin typeface="Calibri" panose="020F0502020204030204" pitchFamily="34" charset="0"/>
              </a:rPr>
              <a:t>Send() = layer 3 pakke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a-DK" sz="1800" dirty="0">
                <a:effectLst/>
                <a:latin typeface="Calibri" panose="020F0502020204030204" pitchFamily="34" charset="0"/>
              </a:rPr>
              <a:t>Sendpf() = layer 2 pakke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a-DK" sz="1800" dirty="0">
                <a:effectLst/>
                <a:latin typeface="Calibri" panose="020F0502020204030204" pitchFamily="34" charset="0"/>
              </a:rPr>
              <a:t>Sr() = send and wait for response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a-DK" sz="1800" dirty="0">
                <a:effectLst/>
                <a:latin typeface="Calibri" panose="020F0502020204030204" pitchFamily="34" charset="0"/>
              </a:rPr>
              <a:t>Sniff() = sniff traffik, sæt filtre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1328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3451-0160-CFF9-CBC1-7C05DA40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Klassiske eksempler:</a:t>
            </a:r>
            <a:br>
              <a:rPr lang="da-DK" dirty="0"/>
            </a:br>
            <a:r>
              <a:rPr lang="da-DK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96B1C-5012-A5B5-BB6C-DA44426A9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18" y="2047875"/>
            <a:ext cx="3248025" cy="1381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0609E0-FFD3-D6E9-C11D-406E865B5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889" y="2047875"/>
            <a:ext cx="6743698" cy="1115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01A9FB-09CB-74F1-146A-4289B5580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435" y="3900835"/>
            <a:ext cx="9189847" cy="221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8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5FB4-363B-365D-99BC-993B1708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SynFlood med Scapy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DD4D6-1BA7-53DD-06B0-D3161017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SynFlood overhovedet?</a:t>
            </a:r>
          </a:p>
        </p:txBody>
      </p:sp>
      <p:pic>
        <p:nvPicPr>
          <p:cNvPr id="1026" name="Picture 2" descr="What is a TCP SYN Flood | DDoS Attack Glossary | Imperva">
            <a:extLst>
              <a:ext uri="{FF2B5EF4-FFF2-40B4-BE49-F238E27FC236}">
                <a16:creationId xmlns:a16="http://schemas.microsoft.com/office/drawing/2014/main" id="{B837DDFF-6E40-9AF8-42D3-549EDD85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85" y="2039936"/>
            <a:ext cx="619125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15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BD3917-5EDD-6377-B770-C33F95166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47" y="1390281"/>
            <a:ext cx="10931905" cy="5393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DE3DA0-F4C9-174F-2BB6-F2600787C9C4}"/>
              </a:ext>
            </a:extLst>
          </p:cNvPr>
          <p:cNvSpPr txBox="1"/>
          <p:nvPr/>
        </p:nvSpPr>
        <p:spPr>
          <a:xfrm>
            <a:off x="4898571" y="699795"/>
            <a:ext cx="209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Forklaring af kode</a:t>
            </a:r>
          </a:p>
        </p:txBody>
      </p:sp>
    </p:spTree>
    <p:extLst>
      <p:ext uri="{BB962C8B-B14F-4D97-AF65-F5344CB8AC3E}">
        <p14:creationId xmlns:p14="http://schemas.microsoft.com/office/powerpoint/2010/main" val="255974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2A13-B4CF-269C-9263-DA1B9CFF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F2DAD-8D92-F51C-B9CB-C1F5DCC54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ip.addr == 192.168.244.131 &amp;&amp; tcp.flags.syn == 1 &amp;&amp; ip.addr == 192.168.244.102</a:t>
            </a:r>
          </a:p>
        </p:txBody>
      </p:sp>
    </p:spTree>
    <p:extLst>
      <p:ext uri="{BB962C8B-B14F-4D97-AF65-F5344CB8AC3E}">
        <p14:creationId xmlns:p14="http://schemas.microsoft.com/office/powerpoint/2010/main" val="3153139138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3248</TotalTime>
  <Words>157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Bell MT</vt:lpstr>
      <vt:lpstr>Calibri</vt:lpstr>
      <vt:lpstr>GlowVTI</vt:lpstr>
      <vt:lpstr>Scapy &amp; Synflood</vt:lpstr>
      <vt:lpstr>Agenda:</vt:lpstr>
      <vt:lpstr>Hvad er Scapy?</vt:lpstr>
      <vt:lpstr>Hvordan kan det bruges?</vt:lpstr>
      <vt:lpstr>Vigtige funktioner</vt:lpstr>
      <vt:lpstr>Klassiske eksempler:  </vt:lpstr>
      <vt:lpstr>SynFlood med Scapy</vt:lpstr>
      <vt:lpstr>PowerPoint Presentation</vt:lpstr>
      <vt:lpstr>Demonstration</vt:lpstr>
      <vt:lpstr>Demonstration af kode   SynFlood  ARP Poisoning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Scapy &amp; Synflood</dc:title>
  <dc:creator>cuihruase uhasdiuhs</dc:creator>
  <cp:lastModifiedBy>cuihruase uhasdiuhs</cp:lastModifiedBy>
  <cp:revision>7</cp:revision>
  <dcterms:created xsi:type="dcterms:W3CDTF">2022-12-19T20:45:25Z</dcterms:created>
  <dcterms:modified xsi:type="dcterms:W3CDTF">2023-02-06T14:30:14Z</dcterms:modified>
</cp:coreProperties>
</file>