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22"/>
  </p:notes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60" r:id="rId9"/>
    <p:sldId id="262" r:id="rId10"/>
    <p:sldId id="280" r:id="rId11"/>
    <p:sldId id="276" r:id="rId12"/>
    <p:sldId id="281" r:id="rId13"/>
    <p:sldId id="263" r:id="rId14"/>
    <p:sldId id="282" r:id="rId15"/>
    <p:sldId id="265" r:id="rId16"/>
    <p:sldId id="266" r:id="rId17"/>
    <p:sldId id="268" r:id="rId18"/>
    <p:sldId id="267" r:id="rId19"/>
    <p:sldId id="269" r:id="rId20"/>
    <p:sldId id="270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2014-06-03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9529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8039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8454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4402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5596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6561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4747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1243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8049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7626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0193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15394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9836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9442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7407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5564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85457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34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152128"/>
          </a:xfrm>
        </p:spPr>
        <p:txBody>
          <a:bodyPr/>
          <a:lstStyle/>
          <a:p>
            <a:pPr algn="ctr"/>
            <a:r>
              <a:rPr lang="sv-SE" dirty="0" smtClean="0"/>
              <a:t>FULLY AWESOME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44812"/>
            <a:ext cx="9144000" cy="1752600"/>
          </a:xfrm>
        </p:spPr>
        <p:txBody>
          <a:bodyPr/>
          <a:lstStyle/>
          <a:p>
            <a:pPr algn="ctr"/>
            <a:r>
              <a:rPr lang="sv-SE" dirty="0" smtClean="0"/>
              <a:t>Individuellt Mjukvaruutvecklingsprojekt – Christoffer Goude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PDO – bra för databasanslutningar!</a:t>
            </a:r>
          </a:p>
          <a:p>
            <a:r>
              <a:rPr lang="sv-SE" dirty="0" smtClean="0"/>
              <a:t>Har blivit mer bekväm med </a:t>
            </a:r>
            <a:r>
              <a:rPr lang="sv-SE" dirty="0" err="1" smtClean="0"/>
              <a:t>Javascript</a:t>
            </a:r>
            <a:r>
              <a:rPr lang="sv-SE" dirty="0" smtClean="0"/>
              <a:t> och </a:t>
            </a:r>
            <a:r>
              <a:rPr lang="sv-SE" dirty="0" err="1" smtClean="0"/>
              <a:t>jQuery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Har arbetat med anpassning av sidan – mobile </a:t>
            </a:r>
            <a:r>
              <a:rPr lang="sv-SE" dirty="0" err="1" smtClean="0"/>
              <a:t>first</a:t>
            </a:r>
            <a:r>
              <a:rPr lang="sv-SE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13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Framtida planer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Börja regelbundet skriva inlägg</a:t>
            </a:r>
          </a:p>
          <a:p>
            <a:r>
              <a:rPr lang="sv-SE" dirty="0" smtClean="0"/>
              <a:t>Utveckla mer funktionalitet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89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Framtida planer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Börja regelbundet skriva inlägg</a:t>
            </a:r>
          </a:p>
          <a:p>
            <a:r>
              <a:rPr lang="sv-SE" dirty="0" smtClean="0"/>
              <a:t>Utveckla mer funktionalitet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87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Fokus på ett enkelt, </a:t>
            </a:r>
            <a:r>
              <a:rPr lang="sv-SE" dirty="0" err="1" smtClean="0"/>
              <a:t>cleant</a:t>
            </a:r>
            <a:r>
              <a:rPr lang="sv-SE" dirty="0" smtClean="0"/>
              <a:t> gränssnitt</a:t>
            </a:r>
          </a:p>
          <a:p>
            <a:r>
              <a:rPr lang="sv-SE" dirty="0" smtClean="0"/>
              <a:t>Gömda menyer, inga sidbyten</a:t>
            </a:r>
          </a:p>
          <a:p>
            <a:r>
              <a:rPr lang="sv-SE" dirty="0" smtClean="0"/>
              <a:t>Ska fungera på alla </a:t>
            </a:r>
            <a:r>
              <a:rPr lang="sv-SE" dirty="0" err="1" smtClean="0"/>
              <a:t>plattformer</a:t>
            </a:r>
            <a:r>
              <a:rPr lang="sv-SE" dirty="0" smtClean="0"/>
              <a:t> – desktop, mobilt, surfplatta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Fokus på ett enkelt, </a:t>
            </a:r>
            <a:r>
              <a:rPr lang="sv-SE" dirty="0" err="1" smtClean="0"/>
              <a:t>cleant</a:t>
            </a:r>
            <a:r>
              <a:rPr lang="sv-SE" dirty="0" smtClean="0"/>
              <a:t> gränssnitt</a:t>
            </a:r>
          </a:p>
          <a:p>
            <a:r>
              <a:rPr lang="sv-SE" dirty="0" smtClean="0"/>
              <a:t>Gömda menyer, inga sidbyten</a:t>
            </a:r>
          </a:p>
          <a:p>
            <a:r>
              <a:rPr lang="sv-SE" dirty="0" smtClean="0"/>
              <a:t>Ska fungera på alla </a:t>
            </a:r>
            <a:r>
              <a:rPr lang="sv-SE" dirty="0" err="1" smtClean="0"/>
              <a:t>plattformer</a:t>
            </a:r>
            <a:r>
              <a:rPr lang="sv-SE" dirty="0" smtClean="0"/>
              <a:t> – desktop, mobilt, surfplatta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14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Huvudsida</a:t>
            </a:r>
            <a:br>
              <a:rPr lang="sv-SE" dirty="0" smtClean="0"/>
            </a:br>
            <a:r>
              <a:rPr lang="sv-SE" sz="2000" dirty="0" smtClean="0"/>
              <a:t>Administratör inloggad + En vy av </a:t>
            </a:r>
            <a:r>
              <a:rPr lang="sv-SE" sz="2000" dirty="0" err="1" smtClean="0"/>
              <a:t>admininterfacet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62783"/>
            <a:ext cx="6711950" cy="3775471"/>
          </a:xfrm>
        </p:spPr>
      </p:pic>
    </p:spTree>
    <p:extLst>
      <p:ext uri="{BB962C8B-B14F-4D97-AF65-F5344CB8AC3E}">
        <p14:creationId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Huvudsida</a:t>
            </a:r>
            <a:br>
              <a:rPr lang="sv-SE" dirty="0" smtClean="0"/>
            </a:br>
            <a:r>
              <a:rPr lang="sv-SE" sz="2000" dirty="0" smtClean="0"/>
              <a:t>Ingen användare är inloggad + Interface för inloggning samt registrering av användare.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62783"/>
            <a:ext cx="6711950" cy="37754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gränssnitt i alla lägen	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262783"/>
            <a:ext cx="6711950" cy="37754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Reflektion</a:t>
            </a:r>
            <a:br>
              <a:rPr lang="sv-SE" dirty="0" smtClean="0"/>
            </a:br>
            <a:r>
              <a:rPr lang="sv-SE" sz="2000" dirty="0" smtClean="0"/>
              <a:t>Vad hade kunnat göras bättre?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Mindre funktionalitet än förväntat</a:t>
            </a:r>
          </a:p>
          <a:p>
            <a:pPr lvl="1"/>
            <a:r>
              <a:rPr lang="sv-SE" dirty="0" smtClean="0"/>
              <a:t>Göra en tydlig </a:t>
            </a:r>
            <a:r>
              <a:rPr lang="sv-SE" dirty="0" err="1" smtClean="0"/>
              <a:t>risklista</a:t>
            </a:r>
            <a:r>
              <a:rPr lang="sv-SE" dirty="0" smtClean="0"/>
              <a:t> tidigare</a:t>
            </a:r>
          </a:p>
          <a:p>
            <a:r>
              <a:rPr lang="sv-SE" dirty="0" smtClean="0"/>
              <a:t>Utnyttja handledningspassen</a:t>
            </a:r>
            <a:endParaRPr lang="sv-SE" dirty="0"/>
          </a:p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Reflektion</a:t>
            </a:r>
            <a:br>
              <a:rPr lang="sv-SE" dirty="0" smtClean="0"/>
            </a:br>
            <a:r>
              <a:rPr lang="sv-SE" sz="2000" dirty="0" smtClean="0"/>
              <a:t>Vad gick bra?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Mycket ny erfarenhet av att utveckla </a:t>
            </a:r>
            <a:r>
              <a:rPr lang="sv-SE" dirty="0" err="1" smtClean="0"/>
              <a:t>responsiva</a:t>
            </a:r>
            <a:r>
              <a:rPr lang="sv-SE" dirty="0" smtClean="0"/>
              <a:t> sidor</a:t>
            </a:r>
          </a:p>
          <a:p>
            <a:r>
              <a:rPr lang="sv-SE" dirty="0" smtClean="0"/>
              <a:t>Lyckades skapa en bra </a:t>
            </a:r>
            <a:r>
              <a:rPr lang="sv-SE" dirty="0" smtClean="0"/>
              <a:t>för sidan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Webdesign</a:t>
            </a:r>
            <a:r>
              <a:rPr lang="sv-SE" dirty="0" smtClean="0"/>
              <a:t>- och programmeringsblogg</a:t>
            </a:r>
          </a:p>
          <a:p>
            <a:r>
              <a:rPr lang="sv-SE" dirty="0" smtClean="0"/>
              <a:t>Riktad till programmerare och </a:t>
            </a:r>
            <a:r>
              <a:rPr lang="sv-SE" dirty="0" err="1" smtClean="0"/>
              <a:t>webdesigners</a:t>
            </a:r>
            <a:r>
              <a:rPr lang="sv-SE" dirty="0" smtClean="0"/>
              <a:t> i alla åldrar</a:t>
            </a:r>
          </a:p>
          <a:p>
            <a:r>
              <a:rPr lang="sv-SE" dirty="0" smtClean="0"/>
              <a:t>”</a:t>
            </a:r>
            <a:r>
              <a:rPr lang="sv-SE" dirty="0" err="1" smtClean="0"/>
              <a:t>Revamp</a:t>
            </a:r>
            <a:r>
              <a:rPr lang="sv-SE" dirty="0" smtClean="0"/>
              <a:t>” av tidigare projekt</a:t>
            </a:r>
          </a:p>
          <a:p>
            <a:r>
              <a:rPr lang="sv-SE" dirty="0" smtClean="0"/>
              <a:t>Byte av språk från ASP.net och </a:t>
            </a:r>
            <a:r>
              <a:rPr lang="sv-SE" dirty="0" err="1" smtClean="0"/>
              <a:t>MsSQL</a:t>
            </a:r>
            <a:r>
              <a:rPr lang="sv-SE" dirty="0" smtClean="0"/>
              <a:t> till PHP och </a:t>
            </a:r>
            <a:r>
              <a:rPr lang="sv-SE" dirty="0" err="1" smtClean="0"/>
              <a:t>MySQL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Tack så mycket!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Webdesign</a:t>
            </a:r>
            <a:r>
              <a:rPr lang="sv-SE" dirty="0" smtClean="0"/>
              <a:t>- och programmeringsblogg</a:t>
            </a:r>
          </a:p>
          <a:p>
            <a:r>
              <a:rPr lang="sv-SE" dirty="0"/>
              <a:t>Riktad till programmerare och </a:t>
            </a:r>
            <a:r>
              <a:rPr lang="sv-SE" dirty="0" err="1"/>
              <a:t>webdesigners</a:t>
            </a:r>
            <a:r>
              <a:rPr lang="sv-SE" dirty="0"/>
              <a:t> i alla åldrar</a:t>
            </a:r>
          </a:p>
          <a:p>
            <a:r>
              <a:rPr lang="sv-SE" dirty="0" smtClean="0"/>
              <a:t>”</a:t>
            </a:r>
            <a:r>
              <a:rPr lang="sv-SE" dirty="0" err="1" smtClean="0"/>
              <a:t>Revamp</a:t>
            </a:r>
            <a:r>
              <a:rPr lang="sv-SE" dirty="0" smtClean="0"/>
              <a:t>” av tidigare projekt</a:t>
            </a:r>
          </a:p>
          <a:p>
            <a:r>
              <a:rPr lang="sv-SE" dirty="0" smtClean="0"/>
              <a:t>Byte av språk från ASP.net och </a:t>
            </a:r>
            <a:r>
              <a:rPr lang="sv-SE" dirty="0" err="1" smtClean="0"/>
              <a:t>MsSQL</a:t>
            </a:r>
            <a:r>
              <a:rPr lang="sv-SE" dirty="0" smtClean="0"/>
              <a:t> till PHP och </a:t>
            </a:r>
            <a:r>
              <a:rPr lang="sv-SE" dirty="0" err="1" smtClean="0"/>
              <a:t>MySQL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0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Administratören ska kunna lägga till inlägg direkt via sidan.</a:t>
            </a:r>
          </a:p>
          <a:p>
            <a:r>
              <a:rPr lang="sv-SE" dirty="0" smtClean="0"/>
              <a:t>Besökare kan läsa inlägg och se bilder knutna till inläggen i ett bildgalleri.</a:t>
            </a:r>
          </a:p>
          <a:p>
            <a:r>
              <a:rPr lang="sv-SE" dirty="0" smtClean="0"/>
              <a:t>Besökare kan registrera sig för att kommentera på inläggen.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Administratören ska kunna lägga till inlägg direkt via sidan.</a:t>
            </a:r>
          </a:p>
          <a:p>
            <a:r>
              <a:rPr lang="sv-SE" dirty="0" smtClean="0"/>
              <a:t>Besökare kan läsa inlägg och se bilder knutna till inläggen i ett bildgalleri.</a:t>
            </a:r>
          </a:p>
          <a:p>
            <a:r>
              <a:rPr lang="sv-SE" dirty="0" smtClean="0"/>
              <a:t>Besökare kan registrera sig för att kommentera på inläggen.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</a:t>
            </a:r>
          </a:p>
          <a:p>
            <a:r>
              <a:rPr lang="sv-SE" dirty="0" smtClean="0"/>
              <a:t>CSS</a:t>
            </a:r>
          </a:p>
          <a:p>
            <a:r>
              <a:rPr lang="sv-SE" dirty="0" err="1" smtClean="0"/>
              <a:t>Javascript</a:t>
            </a:r>
            <a:r>
              <a:rPr lang="sv-SE" dirty="0" smtClean="0"/>
              <a:t>/</a:t>
            </a:r>
            <a:r>
              <a:rPr lang="sv-SE" dirty="0" err="1" smtClean="0"/>
              <a:t>jQuery</a:t>
            </a:r>
            <a:endParaRPr lang="sv-SE" dirty="0" smtClean="0"/>
          </a:p>
          <a:p>
            <a:r>
              <a:rPr lang="sv-SE" dirty="0" smtClean="0"/>
              <a:t>PHP</a:t>
            </a:r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smtClean="0"/>
              <a:t>Ramverk: Skeleton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</a:t>
            </a:r>
          </a:p>
          <a:p>
            <a:r>
              <a:rPr lang="sv-SE" dirty="0" smtClean="0"/>
              <a:t>CSS</a:t>
            </a:r>
          </a:p>
          <a:p>
            <a:r>
              <a:rPr lang="sv-SE" dirty="0" err="1" smtClean="0"/>
              <a:t>Javascript</a:t>
            </a:r>
            <a:r>
              <a:rPr lang="sv-SE" dirty="0" smtClean="0"/>
              <a:t>/</a:t>
            </a:r>
            <a:r>
              <a:rPr lang="sv-SE" dirty="0" err="1" smtClean="0"/>
              <a:t>jQuery</a:t>
            </a:r>
            <a:endParaRPr lang="sv-SE" dirty="0" smtClean="0"/>
          </a:p>
          <a:p>
            <a:r>
              <a:rPr lang="sv-SE" dirty="0" smtClean="0"/>
              <a:t>PHP</a:t>
            </a:r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smtClean="0"/>
              <a:t>Ramverk: Skeleton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7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Databasproblem; PDO blev en utmaning.</a:t>
            </a:r>
          </a:p>
          <a:p>
            <a:r>
              <a:rPr lang="sv-SE" dirty="0" smtClean="0"/>
              <a:t>Interaktivitet med dynamiskt innehåll.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PDO – bra för databasanslutningar!</a:t>
            </a:r>
          </a:p>
          <a:p>
            <a:r>
              <a:rPr lang="sv-SE" dirty="0" smtClean="0"/>
              <a:t>Har blivit mer bekväm med </a:t>
            </a:r>
            <a:r>
              <a:rPr lang="sv-SE" dirty="0" err="1" smtClean="0"/>
              <a:t>Javascript</a:t>
            </a:r>
            <a:r>
              <a:rPr lang="sv-SE" dirty="0" smtClean="0"/>
              <a:t> och </a:t>
            </a:r>
            <a:r>
              <a:rPr lang="sv-SE" dirty="0" err="1" smtClean="0"/>
              <a:t>jQuery</a:t>
            </a:r>
            <a:r>
              <a:rPr lang="sv-SE" dirty="0" smtClean="0"/>
              <a:t>.</a:t>
            </a:r>
          </a:p>
          <a:p>
            <a:r>
              <a:rPr lang="sv-SE" dirty="0" smtClean="0"/>
              <a:t>Har arbetat med anpassning av sidan – mobile </a:t>
            </a:r>
            <a:r>
              <a:rPr lang="sv-SE" dirty="0" err="1" smtClean="0"/>
              <a:t>first</a:t>
            </a:r>
            <a:r>
              <a:rPr lang="sv-SE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</TotalTime>
  <Words>347</Words>
  <Application>Microsoft Office PowerPoint</Application>
  <PresentationFormat>Bildspel på skärmen (4:3)</PresentationFormat>
  <Paragraphs>91</Paragraphs>
  <Slides>20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Jon</vt:lpstr>
      <vt:lpstr>FULLY AWESOME</vt:lpstr>
      <vt:lpstr>Vision</vt:lpstr>
      <vt:lpstr>Vision</vt:lpstr>
      <vt:lpstr>Baskrav</vt:lpstr>
      <vt:lpstr>Baskrav</vt:lpstr>
      <vt:lpstr>Teknik</vt:lpstr>
      <vt:lpstr>Teknik</vt:lpstr>
      <vt:lpstr>Problem</vt:lpstr>
      <vt:lpstr>Nya kunskaper</vt:lpstr>
      <vt:lpstr>Nya kunskaper</vt:lpstr>
      <vt:lpstr>Framtida planer</vt:lpstr>
      <vt:lpstr>Framtida planer</vt:lpstr>
      <vt:lpstr>Gränssnitt</vt:lpstr>
      <vt:lpstr>Gränssnitt</vt:lpstr>
      <vt:lpstr>Huvudsida Administratör inloggad + En vy av admininterfacet</vt:lpstr>
      <vt:lpstr>Huvudsida Ingen användare är inloggad + Interface för inloggning samt registrering av användare.</vt:lpstr>
      <vt:lpstr>Ett gränssnitt i alla lägen </vt:lpstr>
      <vt:lpstr>Reflektion Vad hade kunnat göras bättre?</vt:lpstr>
      <vt:lpstr>Reflektion Vad gick bra?</vt:lpstr>
      <vt:lpstr>Tack så mycket!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Christoffer</cp:lastModifiedBy>
  <cp:revision>25</cp:revision>
  <dcterms:created xsi:type="dcterms:W3CDTF">2013-05-24T06:40:57Z</dcterms:created>
  <dcterms:modified xsi:type="dcterms:W3CDTF">2014-06-03T19:13:58Z</dcterms:modified>
</cp:coreProperties>
</file>