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73" r:id="rId4"/>
    <p:sldId id="259" r:id="rId5"/>
    <p:sldId id="261" r:id="rId6"/>
    <p:sldId id="262" r:id="rId7"/>
    <p:sldId id="285" r:id="rId8"/>
    <p:sldId id="274" r:id="rId9"/>
    <p:sldId id="260" r:id="rId10"/>
    <p:sldId id="275" r:id="rId11"/>
    <p:sldId id="264" r:id="rId12"/>
    <p:sldId id="265" r:id="rId13"/>
    <p:sldId id="266" r:id="rId14"/>
    <p:sldId id="267" r:id="rId15"/>
    <p:sldId id="268" r:id="rId16"/>
    <p:sldId id="284" r:id="rId17"/>
    <p:sldId id="269" r:id="rId18"/>
    <p:sldId id="270" r:id="rId19"/>
    <p:sldId id="263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95181" autoAdjust="0"/>
  </p:normalViewPr>
  <p:slideViewPr>
    <p:cSldViewPr snapToGrid="0">
      <p:cViewPr varScale="1">
        <p:scale>
          <a:sx n="83" d="100"/>
          <a:sy n="83" d="100"/>
        </p:scale>
        <p:origin x="646" y="43"/>
      </p:cViewPr>
      <p:guideLst/>
    </p:cSldViewPr>
  </p:slideViewPr>
  <p:outlineViewPr>
    <p:cViewPr>
      <p:scale>
        <a:sx n="33" d="100"/>
        <a:sy n="33" d="100"/>
      </p:scale>
      <p:origin x="0" y="-100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2EC88-286B-4813-8C78-642F78CAE695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E0C30-A487-4458-8BD0-9FBBA664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0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63ec31b6e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63ec31b6e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F758-1C33-4DFA-89D6-7AFE453A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EE41-ECC2-4959-8C5F-907E549F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D4A7D-9214-448E-95FC-B09125E2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8696EA6-B9B5-4A96-B5AA-282A91A6ECEA}"/>
              </a:ext>
            </a:extLst>
          </p:cNvPr>
          <p:cNvGrpSpPr/>
          <p:nvPr userDrawn="1"/>
        </p:nvGrpSpPr>
        <p:grpSpPr>
          <a:xfrm>
            <a:off x="-695312" y="-209988"/>
            <a:ext cx="13839812" cy="7397700"/>
            <a:chOff x="-695312" y="-209988"/>
            <a:chExt cx="10534636" cy="5563463"/>
          </a:xfrm>
        </p:grpSpPr>
        <p:grpSp>
          <p:nvGrpSpPr>
            <p:cNvPr id="7" name="Google Shape;153;p17">
              <a:extLst>
                <a:ext uri="{FF2B5EF4-FFF2-40B4-BE49-F238E27FC236}">
                  <a16:creationId xmlns:a16="http://schemas.microsoft.com/office/drawing/2014/main" id="{C85A1314-5C73-4731-8768-142CE2EACF72}"/>
                </a:ext>
              </a:extLst>
            </p:cNvPr>
            <p:cNvGrpSpPr/>
            <p:nvPr userDrawn="1"/>
          </p:nvGrpSpPr>
          <p:grpSpPr>
            <a:xfrm>
              <a:off x="3651296" y="1407206"/>
              <a:ext cx="6188028" cy="2689581"/>
              <a:chOff x="3651296" y="1407206"/>
              <a:chExt cx="6188028" cy="2689581"/>
            </a:xfrm>
          </p:grpSpPr>
          <p:sp>
            <p:nvSpPr>
              <p:cNvPr id="8" name="Google Shape;154;p17">
                <a:extLst>
                  <a:ext uri="{FF2B5EF4-FFF2-40B4-BE49-F238E27FC236}">
                    <a16:creationId xmlns:a16="http://schemas.microsoft.com/office/drawing/2014/main" id="{B9485782-8B1A-41E7-99BA-C11CA5CFEBF2}"/>
                  </a:ext>
                </a:extLst>
              </p:cNvPr>
              <p:cNvSpPr/>
              <p:nvPr/>
            </p:nvSpPr>
            <p:spPr>
              <a:xfrm>
                <a:off x="8960600" y="2448983"/>
                <a:ext cx="163660" cy="681833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8856" extrusionOk="0">
                    <a:moveTo>
                      <a:pt x="2423" y="1"/>
                    </a:moveTo>
                    <a:cubicBezTo>
                      <a:pt x="1234" y="1"/>
                      <a:pt x="182" y="4189"/>
                      <a:pt x="91" y="9398"/>
                    </a:cubicBezTo>
                    <a:cubicBezTo>
                      <a:pt x="1" y="14602"/>
                      <a:pt x="891" y="18841"/>
                      <a:pt x="2097" y="18856"/>
                    </a:cubicBezTo>
                    <a:cubicBezTo>
                      <a:pt x="2102" y="18856"/>
                      <a:pt x="2106" y="18856"/>
                      <a:pt x="2110" y="18856"/>
                    </a:cubicBezTo>
                    <a:cubicBezTo>
                      <a:pt x="3296" y="18856"/>
                      <a:pt x="4345" y="14659"/>
                      <a:pt x="4435" y="9474"/>
                    </a:cubicBezTo>
                    <a:cubicBezTo>
                      <a:pt x="4526" y="4270"/>
                      <a:pt x="3621" y="31"/>
                      <a:pt x="2429" y="1"/>
                    </a:cubicBezTo>
                    <a:cubicBezTo>
                      <a:pt x="2427" y="1"/>
                      <a:pt x="2425" y="1"/>
                      <a:pt x="2423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5;p17">
                <a:extLst>
                  <a:ext uri="{FF2B5EF4-FFF2-40B4-BE49-F238E27FC236}">
                    <a16:creationId xmlns:a16="http://schemas.microsoft.com/office/drawing/2014/main" id="{3FF12A3F-E1F8-4588-8466-02041E15F382}"/>
                  </a:ext>
                </a:extLst>
              </p:cNvPr>
              <p:cNvSpPr/>
              <p:nvPr/>
            </p:nvSpPr>
            <p:spPr>
              <a:xfrm>
                <a:off x="9033137" y="2448983"/>
                <a:ext cx="806187" cy="692753"/>
              </a:xfrm>
              <a:custGeom>
                <a:avLst/>
                <a:gdLst/>
                <a:ahLst/>
                <a:cxnLst/>
                <a:rect l="l" t="t" r="r" b="b"/>
                <a:pathLst>
                  <a:path w="22295" h="19158" extrusionOk="0">
                    <a:moveTo>
                      <a:pt x="333" y="1"/>
                    </a:moveTo>
                    <a:cubicBezTo>
                      <a:pt x="333" y="1"/>
                      <a:pt x="4586" y="9790"/>
                      <a:pt x="1" y="18856"/>
                    </a:cubicBezTo>
                    <a:lnTo>
                      <a:pt x="16865" y="19157"/>
                    </a:lnTo>
                    <a:cubicBezTo>
                      <a:pt x="16865" y="19157"/>
                      <a:pt x="22295" y="10575"/>
                      <a:pt x="17197" y="303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6;p17">
                <a:extLst>
                  <a:ext uri="{FF2B5EF4-FFF2-40B4-BE49-F238E27FC236}">
                    <a16:creationId xmlns:a16="http://schemas.microsoft.com/office/drawing/2014/main" id="{F12F93FF-1AA1-4872-90CE-15B631B764AC}"/>
                  </a:ext>
                </a:extLst>
              </p:cNvPr>
              <p:cNvSpPr/>
              <p:nvPr/>
            </p:nvSpPr>
            <p:spPr>
              <a:xfrm>
                <a:off x="8783342" y="2553739"/>
                <a:ext cx="106383" cy="464728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12852" extrusionOk="0">
                    <a:moveTo>
                      <a:pt x="1509" y="0"/>
                    </a:moveTo>
                    <a:cubicBezTo>
                      <a:pt x="1102" y="0"/>
                      <a:pt x="181" y="1508"/>
                      <a:pt x="91" y="6411"/>
                    </a:cubicBezTo>
                    <a:cubicBezTo>
                      <a:pt x="0" y="11690"/>
                      <a:pt x="875" y="12852"/>
                      <a:pt x="1283" y="12852"/>
                    </a:cubicBezTo>
                    <a:cubicBezTo>
                      <a:pt x="1284" y="12852"/>
                      <a:pt x="1285" y="12852"/>
                      <a:pt x="1286" y="12852"/>
                    </a:cubicBezTo>
                    <a:cubicBezTo>
                      <a:pt x="1681" y="12852"/>
                      <a:pt x="2806" y="9991"/>
                      <a:pt x="2866" y="6456"/>
                    </a:cubicBezTo>
                    <a:cubicBezTo>
                      <a:pt x="2942" y="2911"/>
                      <a:pt x="1901" y="15"/>
                      <a:pt x="1509" y="0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7;p17">
                <a:extLst>
                  <a:ext uri="{FF2B5EF4-FFF2-40B4-BE49-F238E27FC236}">
                    <a16:creationId xmlns:a16="http://schemas.microsoft.com/office/drawing/2014/main" id="{E3F90741-816D-4E94-9FEF-56BDA4A0DC59}"/>
                  </a:ext>
                </a:extLst>
              </p:cNvPr>
              <p:cNvSpPr/>
              <p:nvPr/>
            </p:nvSpPr>
            <p:spPr>
              <a:xfrm>
                <a:off x="8828072" y="2553739"/>
                <a:ext cx="273297" cy="468561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958" extrusionOk="0">
                    <a:moveTo>
                      <a:pt x="242" y="0"/>
                    </a:moveTo>
                    <a:cubicBezTo>
                      <a:pt x="242" y="0"/>
                      <a:pt x="2746" y="5536"/>
                      <a:pt x="0" y="12852"/>
                    </a:cubicBezTo>
                    <a:lnTo>
                      <a:pt x="5672" y="12957"/>
                    </a:lnTo>
                    <a:cubicBezTo>
                      <a:pt x="5672" y="12957"/>
                      <a:pt x="7557" y="7074"/>
                      <a:pt x="5898" y="106"/>
                    </a:cubicBezTo>
                    <a:lnTo>
                      <a:pt x="242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8;p17">
                <a:extLst>
                  <a:ext uri="{FF2B5EF4-FFF2-40B4-BE49-F238E27FC236}">
                    <a16:creationId xmlns:a16="http://schemas.microsoft.com/office/drawing/2014/main" id="{F4DBD542-A2CB-4492-9185-28C63829802E}"/>
                  </a:ext>
                </a:extLst>
              </p:cNvPr>
              <p:cNvSpPr/>
              <p:nvPr/>
            </p:nvSpPr>
            <p:spPr>
              <a:xfrm>
                <a:off x="8620802" y="2477369"/>
                <a:ext cx="356755" cy="79118"/>
              </a:xfrm>
              <a:custGeom>
                <a:avLst/>
                <a:gdLst/>
                <a:ahLst/>
                <a:cxnLst/>
                <a:rect l="l" t="t" r="r" b="b"/>
                <a:pathLst>
                  <a:path w="9866" h="2188" extrusionOk="0">
                    <a:moveTo>
                      <a:pt x="0" y="0"/>
                    </a:moveTo>
                    <a:lnTo>
                      <a:pt x="3952" y="2082"/>
                    </a:lnTo>
                    <a:lnTo>
                      <a:pt x="9865" y="2187"/>
                    </a:lnTo>
                    <a:lnTo>
                      <a:pt x="6864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9;p17">
                <a:extLst>
                  <a:ext uri="{FF2B5EF4-FFF2-40B4-BE49-F238E27FC236}">
                    <a16:creationId xmlns:a16="http://schemas.microsoft.com/office/drawing/2014/main" id="{4A6928DB-2B31-4F8D-87B6-C2F564397BC3}"/>
                  </a:ext>
                </a:extLst>
              </p:cNvPr>
              <p:cNvSpPr/>
              <p:nvPr/>
            </p:nvSpPr>
            <p:spPr>
              <a:xfrm>
                <a:off x="8609881" y="3017349"/>
                <a:ext cx="358924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9926" h="2052" extrusionOk="0">
                    <a:moveTo>
                      <a:pt x="4028" y="0"/>
                    </a:moveTo>
                    <a:lnTo>
                      <a:pt x="1" y="1931"/>
                    </a:lnTo>
                    <a:lnTo>
                      <a:pt x="6864" y="2052"/>
                    </a:lnTo>
                    <a:lnTo>
                      <a:pt x="9926" y="106"/>
                    </a:lnTo>
                    <a:lnTo>
                      <a:pt x="4028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60;p17">
                <a:extLst>
                  <a:ext uri="{FF2B5EF4-FFF2-40B4-BE49-F238E27FC236}">
                    <a16:creationId xmlns:a16="http://schemas.microsoft.com/office/drawing/2014/main" id="{739C30AE-F614-41F2-B2DA-0680B844D04F}"/>
                  </a:ext>
                </a:extLst>
              </p:cNvPr>
              <p:cNvSpPr/>
              <p:nvPr/>
            </p:nvSpPr>
            <p:spPr>
              <a:xfrm>
                <a:off x="8868969" y="2490459"/>
                <a:ext cx="120015" cy="59291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16397" extrusionOk="0">
                    <a:moveTo>
                      <a:pt x="287" y="0"/>
                    </a:moveTo>
                    <a:lnTo>
                      <a:pt x="151" y="8206"/>
                    </a:lnTo>
                    <a:lnTo>
                      <a:pt x="1" y="16397"/>
                    </a:lnTo>
                    <a:lnTo>
                      <a:pt x="3093" y="14677"/>
                    </a:lnTo>
                    <a:lnTo>
                      <a:pt x="3213" y="8251"/>
                    </a:lnTo>
                    <a:lnTo>
                      <a:pt x="3319" y="1825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61;p17">
                <a:extLst>
                  <a:ext uri="{FF2B5EF4-FFF2-40B4-BE49-F238E27FC236}">
                    <a16:creationId xmlns:a16="http://schemas.microsoft.com/office/drawing/2014/main" id="{7B35901A-BB7A-42EB-B342-80BE8F789AE1}"/>
                  </a:ext>
                </a:extLst>
              </p:cNvPr>
              <p:cNvSpPr/>
              <p:nvPr/>
            </p:nvSpPr>
            <p:spPr>
              <a:xfrm>
                <a:off x="8573359" y="2549364"/>
                <a:ext cx="213272" cy="468019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12943" extrusionOk="0">
                    <a:moveTo>
                      <a:pt x="241" y="0"/>
                    </a:moveTo>
                    <a:lnTo>
                      <a:pt x="121" y="6426"/>
                    </a:lnTo>
                    <a:lnTo>
                      <a:pt x="0" y="12852"/>
                    </a:lnTo>
                    <a:lnTo>
                      <a:pt x="5038" y="12942"/>
                    </a:lnTo>
                    <a:lnTo>
                      <a:pt x="5898" y="6532"/>
                    </a:lnTo>
                    <a:lnTo>
                      <a:pt x="5264" y="91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2;p17">
                <a:extLst>
                  <a:ext uri="{FF2B5EF4-FFF2-40B4-BE49-F238E27FC236}">
                    <a16:creationId xmlns:a16="http://schemas.microsoft.com/office/drawing/2014/main" id="{AED53BEC-644D-4E3C-B560-B69BE447D8B7}"/>
                  </a:ext>
                </a:extLst>
              </p:cNvPr>
              <p:cNvSpPr/>
              <p:nvPr/>
            </p:nvSpPr>
            <p:spPr>
              <a:xfrm>
                <a:off x="3651296" y="1407206"/>
                <a:ext cx="5186573" cy="2689581"/>
              </a:xfrm>
              <a:custGeom>
                <a:avLst/>
                <a:gdLst/>
                <a:ahLst/>
                <a:cxnLst/>
                <a:rect l="l" t="t" r="r" b="b"/>
                <a:pathLst>
                  <a:path w="143434" h="74380" extrusionOk="0">
                    <a:moveTo>
                      <a:pt x="33125" y="1"/>
                    </a:moveTo>
                    <a:cubicBezTo>
                      <a:pt x="33125" y="1"/>
                      <a:pt x="1" y="33246"/>
                      <a:pt x="32688" y="74379"/>
                    </a:cubicBezTo>
                    <a:lnTo>
                      <a:pt x="143208" y="44559"/>
                    </a:lnTo>
                    <a:lnTo>
                      <a:pt x="143434" y="31707"/>
                    </a:lnTo>
                    <a:lnTo>
                      <a:pt x="33125" y="1"/>
                    </a:ln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63;p17">
              <a:extLst>
                <a:ext uri="{FF2B5EF4-FFF2-40B4-BE49-F238E27FC236}">
                  <a16:creationId xmlns:a16="http://schemas.microsoft.com/office/drawing/2014/main" id="{F8408A30-D413-4FC3-AE64-518D70CD47C1}"/>
                </a:ext>
              </a:extLst>
            </p:cNvPr>
            <p:cNvGrpSpPr/>
            <p:nvPr userDrawn="1"/>
          </p:nvGrpSpPr>
          <p:grpSpPr>
            <a:xfrm>
              <a:off x="-695312" y="1407206"/>
              <a:ext cx="6187996" cy="2689581"/>
              <a:chOff x="-695312" y="1407206"/>
              <a:chExt cx="6187996" cy="2689581"/>
            </a:xfrm>
          </p:grpSpPr>
          <p:sp>
            <p:nvSpPr>
              <p:cNvPr id="18" name="Google Shape;164;p17">
                <a:extLst>
                  <a:ext uri="{FF2B5EF4-FFF2-40B4-BE49-F238E27FC236}">
                    <a16:creationId xmlns:a16="http://schemas.microsoft.com/office/drawing/2014/main" id="{84387B4C-FE49-474A-B72E-44EBDB20668C}"/>
                  </a:ext>
                </a:extLst>
              </p:cNvPr>
              <p:cNvSpPr/>
              <p:nvPr/>
            </p:nvSpPr>
            <p:spPr>
              <a:xfrm>
                <a:off x="19757" y="2448983"/>
                <a:ext cx="163696" cy="681833"/>
              </a:xfrm>
              <a:custGeom>
                <a:avLst/>
                <a:gdLst/>
                <a:ahLst/>
                <a:cxnLst/>
                <a:rect l="l" t="t" r="r" b="b"/>
                <a:pathLst>
                  <a:path w="4527" h="18856" extrusionOk="0">
                    <a:moveTo>
                      <a:pt x="2104" y="1"/>
                    </a:moveTo>
                    <a:cubicBezTo>
                      <a:pt x="2102" y="1"/>
                      <a:pt x="2100" y="1"/>
                      <a:pt x="2098" y="1"/>
                    </a:cubicBezTo>
                    <a:cubicBezTo>
                      <a:pt x="906" y="31"/>
                      <a:pt x="1" y="4270"/>
                      <a:pt x="91" y="9474"/>
                    </a:cubicBezTo>
                    <a:cubicBezTo>
                      <a:pt x="182" y="14659"/>
                      <a:pt x="1230" y="18856"/>
                      <a:pt x="2417" y="18856"/>
                    </a:cubicBezTo>
                    <a:cubicBezTo>
                      <a:pt x="2421" y="18856"/>
                      <a:pt x="2425" y="18856"/>
                      <a:pt x="2429" y="18856"/>
                    </a:cubicBezTo>
                    <a:cubicBezTo>
                      <a:pt x="3636" y="18841"/>
                      <a:pt x="4526" y="14602"/>
                      <a:pt x="4436" y="9398"/>
                    </a:cubicBezTo>
                    <a:cubicBezTo>
                      <a:pt x="4345" y="4189"/>
                      <a:pt x="3293" y="1"/>
                      <a:pt x="2104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65;p17">
                <a:extLst>
                  <a:ext uri="{FF2B5EF4-FFF2-40B4-BE49-F238E27FC236}">
                    <a16:creationId xmlns:a16="http://schemas.microsoft.com/office/drawing/2014/main" id="{8F1FCFC8-AD14-4EBF-8A85-B21B564BE11F}"/>
                  </a:ext>
                </a:extLst>
              </p:cNvPr>
              <p:cNvSpPr/>
              <p:nvPr/>
            </p:nvSpPr>
            <p:spPr>
              <a:xfrm>
                <a:off x="-695312" y="2448983"/>
                <a:ext cx="806187" cy="692753"/>
              </a:xfrm>
              <a:custGeom>
                <a:avLst/>
                <a:gdLst/>
                <a:ahLst/>
                <a:cxnLst/>
                <a:rect l="l" t="t" r="r" b="b"/>
                <a:pathLst>
                  <a:path w="22295" h="19158" extrusionOk="0">
                    <a:moveTo>
                      <a:pt x="21963" y="1"/>
                    </a:moveTo>
                    <a:lnTo>
                      <a:pt x="5099" y="303"/>
                    </a:lnTo>
                    <a:cubicBezTo>
                      <a:pt x="1" y="10575"/>
                      <a:pt x="5431" y="19157"/>
                      <a:pt x="5431" y="19157"/>
                    </a:cubicBezTo>
                    <a:lnTo>
                      <a:pt x="22295" y="18856"/>
                    </a:lnTo>
                    <a:cubicBezTo>
                      <a:pt x="17709" y="9790"/>
                      <a:pt x="21963" y="1"/>
                      <a:pt x="21963" y="1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66;p17">
                <a:extLst>
                  <a:ext uri="{FF2B5EF4-FFF2-40B4-BE49-F238E27FC236}">
                    <a16:creationId xmlns:a16="http://schemas.microsoft.com/office/drawing/2014/main" id="{215A501D-7117-453E-B97B-F5B4FA2EFB5E}"/>
                  </a:ext>
                </a:extLst>
              </p:cNvPr>
              <p:cNvSpPr/>
              <p:nvPr/>
            </p:nvSpPr>
            <p:spPr>
              <a:xfrm>
                <a:off x="254292" y="2553739"/>
                <a:ext cx="106419" cy="464728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2852" extrusionOk="0">
                    <a:moveTo>
                      <a:pt x="1434" y="0"/>
                    </a:moveTo>
                    <a:cubicBezTo>
                      <a:pt x="1042" y="15"/>
                      <a:pt x="1" y="2911"/>
                      <a:pt x="76" y="6456"/>
                    </a:cubicBezTo>
                    <a:cubicBezTo>
                      <a:pt x="137" y="9991"/>
                      <a:pt x="1262" y="12852"/>
                      <a:pt x="1672" y="12852"/>
                    </a:cubicBezTo>
                    <a:cubicBezTo>
                      <a:pt x="1673" y="12852"/>
                      <a:pt x="1674" y="12852"/>
                      <a:pt x="1675" y="12852"/>
                    </a:cubicBezTo>
                    <a:cubicBezTo>
                      <a:pt x="2067" y="12852"/>
                      <a:pt x="2942" y="11690"/>
                      <a:pt x="2852" y="6411"/>
                    </a:cubicBezTo>
                    <a:cubicBezTo>
                      <a:pt x="2761" y="1508"/>
                      <a:pt x="1841" y="0"/>
                      <a:pt x="1434" y="0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67;p17">
                <a:extLst>
                  <a:ext uri="{FF2B5EF4-FFF2-40B4-BE49-F238E27FC236}">
                    <a16:creationId xmlns:a16="http://schemas.microsoft.com/office/drawing/2014/main" id="{CD0B8A26-3CFF-4EDA-8C62-E61361922947}"/>
                  </a:ext>
                </a:extLst>
              </p:cNvPr>
              <p:cNvSpPr/>
              <p:nvPr/>
            </p:nvSpPr>
            <p:spPr>
              <a:xfrm>
                <a:off x="42682" y="2553739"/>
                <a:ext cx="273297" cy="468561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958" extrusionOk="0">
                    <a:moveTo>
                      <a:pt x="7331" y="0"/>
                    </a:moveTo>
                    <a:lnTo>
                      <a:pt x="1660" y="106"/>
                    </a:lnTo>
                    <a:cubicBezTo>
                      <a:pt x="0" y="7074"/>
                      <a:pt x="1886" y="12957"/>
                      <a:pt x="1886" y="12957"/>
                    </a:cubicBezTo>
                    <a:lnTo>
                      <a:pt x="7557" y="12852"/>
                    </a:lnTo>
                    <a:cubicBezTo>
                      <a:pt x="4812" y="5536"/>
                      <a:pt x="7331" y="0"/>
                      <a:pt x="7331" y="0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68;p17">
                <a:extLst>
                  <a:ext uri="{FF2B5EF4-FFF2-40B4-BE49-F238E27FC236}">
                    <a16:creationId xmlns:a16="http://schemas.microsoft.com/office/drawing/2014/main" id="{41197C81-7AC1-4EC6-84C8-9A7A39E8AFBB}"/>
                  </a:ext>
                </a:extLst>
              </p:cNvPr>
              <p:cNvSpPr/>
              <p:nvPr/>
            </p:nvSpPr>
            <p:spPr>
              <a:xfrm>
                <a:off x="167038" y="2477369"/>
                <a:ext cx="356212" cy="79118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2188" extrusionOk="0">
                    <a:moveTo>
                      <a:pt x="9850" y="0"/>
                    </a:moveTo>
                    <a:lnTo>
                      <a:pt x="2987" y="121"/>
                    </a:lnTo>
                    <a:lnTo>
                      <a:pt x="0" y="2187"/>
                    </a:lnTo>
                    <a:lnTo>
                      <a:pt x="0" y="2187"/>
                    </a:lnTo>
                    <a:lnTo>
                      <a:pt x="5898" y="2082"/>
                    </a:lnTo>
                    <a:lnTo>
                      <a:pt x="9850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9;p17">
                <a:extLst>
                  <a:ext uri="{FF2B5EF4-FFF2-40B4-BE49-F238E27FC236}">
                    <a16:creationId xmlns:a16="http://schemas.microsoft.com/office/drawing/2014/main" id="{C9569874-AAEA-4B34-A96B-0DC7310F95E8}"/>
                  </a:ext>
                </a:extLst>
              </p:cNvPr>
              <p:cNvSpPr/>
              <p:nvPr/>
            </p:nvSpPr>
            <p:spPr>
              <a:xfrm>
                <a:off x="175210" y="3017349"/>
                <a:ext cx="358924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9926" h="2052" extrusionOk="0">
                    <a:moveTo>
                      <a:pt x="5899" y="0"/>
                    </a:moveTo>
                    <a:lnTo>
                      <a:pt x="1" y="106"/>
                    </a:lnTo>
                    <a:lnTo>
                      <a:pt x="3063" y="2052"/>
                    </a:lnTo>
                    <a:lnTo>
                      <a:pt x="9926" y="1931"/>
                    </a:lnTo>
                    <a:lnTo>
                      <a:pt x="5899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0;p17">
                <a:extLst>
                  <a:ext uri="{FF2B5EF4-FFF2-40B4-BE49-F238E27FC236}">
                    <a16:creationId xmlns:a16="http://schemas.microsoft.com/office/drawing/2014/main" id="{2020C389-085D-48CE-9AA3-27660DD8906F}"/>
                  </a:ext>
                </a:extLst>
              </p:cNvPr>
              <p:cNvSpPr/>
              <p:nvPr/>
            </p:nvSpPr>
            <p:spPr>
              <a:xfrm>
                <a:off x="155032" y="2490459"/>
                <a:ext cx="120051" cy="592916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16397" extrusionOk="0">
                    <a:moveTo>
                      <a:pt x="3033" y="0"/>
                    </a:moveTo>
                    <a:lnTo>
                      <a:pt x="1" y="1825"/>
                    </a:lnTo>
                    <a:lnTo>
                      <a:pt x="106" y="8251"/>
                    </a:lnTo>
                    <a:lnTo>
                      <a:pt x="227" y="14677"/>
                    </a:lnTo>
                    <a:lnTo>
                      <a:pt x="3319" y="16397"/>
                    </a:lnTo>
                    <a:lnTo>
                      <a:pt x="3168" y="8206"/>
                    </a:lnTo>
                    <a:lnTo>
                      <a:pt x="3033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1;p17">
                <a:extLst>
                  <a:ext uri="{FF2B5EF4-FFF2-40B4-BE49-F238E27FC236}">
                    <a16:creationId xmlns:a16="http://schemas.microsoft.com/office/drawing/2014/main" id="{A765B01E-A7EE-489D-A2F1-42E5DE3696B2}"/>
                  </a:ext>
                </a:extLst>
              </p:cNvPr>
              <p:cNvSpPr/>
              <p:nvPr/>
            </p:nvSpPr>
            <p:spPr>
              <a:xfrm>
                <a:off x="357385" y="2549364"/>
                <a:ext cx="213308" cy="468019"/>
              </a:xfrm>
              <a:custGeom>
                <a:avLst/>
                <a:gdLst/>
                <a:ahLst/>
                <a:cxnLst/>
                <a:rect l="l" t="t" r="r" b="b"/>
                <a:pathLst>
                  <a:path w="5899" h="12943" extrusionOk="0">
                    <a:moveTo>
                      <a:pt x="5657" y="0"/>
                    </a:moveTo>
                    <a:lnTo>
                      <a:pt x="634" y="91"/>
                    </a:lnTo>
                    <a:lnTo>
                      <a:pt x="1" y="6532"/>
                    </a:lnTo>
                    <a:lnTo>
                      <a:pt x="861" y="12942"/>
                    </a:lnTo>
                    <a:lnTo>
                      <a:pt x="5899" y="12852"/>
                    </a:lnTo>
                    <a:lnTo>
                      <a:pt x="5778" y="6426"/>
                    </a:lnTo>
                    <a:lnTo>
                      <a:pt x="5657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2;p17">
                <a:extLst>
                  <a:ext uri="{FF2B5EF4-FFF2-40B4-BE49-F238E27FC236}">
                    <a16:creationId xmlns:a16="http://schemas.microsoft.com/office/drawing/2014/main" id="{098C77D9-FD0D-4A48-8DE6-3BBB7B00A861}"/>
                  </a:ext>
                </a:extLst>
              </p:cNvPr>
              <p:cNvSpPr/>
              <p:nvPr/>
            </p:nvSpPr>
            <p:spPr>
              <a:xfrm>
                <a:off x="306110" y="1407206"/>
                <a:ext cx="5186573" cy="2689581"/>
              </a:xfrm>
              <a:custGeom>
                <a:avLst/>
                <a:gdLst/>
                <a:ahLst/>
                <a:cxnLst/>
                <a:rect l="l" t="t" r="r" b="b"/>
                <a:pathLst>
                  <a:path w="143434" h="74380" extrusionOk="0">
                    <a:moveTo>
                      <a:pt x="110310" y="1"/>
                    </a:moveTo>
                    <a:lnTo>
                      <a:pt x="1" y="31707"/>
                    </a:lnTo>
                    <a:lnTo>
                      <a:pt x="242" y="44559"/>
                    </a:lnTo>
                    <a:lnTo>
                      <a:pt x="110747" y="74379"/>
                    </a:lnTo>
                    <a:cubicBezTo>
                      <a:pt x="143434" y="33246"/>
                      <a:pt x="110310" y="1"/>
                      <a:pt x="110310" y="1"/>
                    </a:cubicBez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173;p17">
              <a:extLst>
                <a:ext uri="{FF2B5EF4-FFF2-40B4-BE49-F238E27FC236}">
                  <a16:creationId xmlns:a16="http://schemas.microsoft.com/office/drawing/2014/main" id="{78A498DA-B539-48F7-B310-ACE1F1F62FBC}"/>
                </a:ext>
              </a:extLst>
            </p:cNvPr>
            <p:cNvGrpSpPr/>
            <p:nvPr userDrawn="1"/>
          </p:nvGrpSpPr>
          <p:grpSpPr>
            <a:xfrm>
              <a:off x="-346221" y="1937930"/>
              <a:ext cx="5645848" cy="3415545"/>
              <a:chOff x="-346221" y="1937930"/>
              <a:chExt cx="5645848" cy="3415545"/>
            </a:xfrm>
          </p:grpSpPr>
          <p:sp>
            <p:nvSpPr>
              <p:cNvPr id="28" name="Google Shape;174;p17">
                <a:extLst>
                  <a:ext uri="{FF2B5EF4-FFF2-40B4-BE49-F238E27FC236}">
                    <a16:creationId xmlns:a16="http://schemas.microsoft.com/office/drawing/2014/main" id="{7ADAAA66-C678-489E-9407-18C8AD932545}"/>
                  </a:ext>
                </a:extLst>
              </p:cNvPr>
              <p:cNvSpPr/>
              <p:nvPr/>
            </p:nvSpPr>
            <p:spPr>
              <a:xfrm>
                <a:off x="201932" y="4486323"/>
                <a:ext cx="348582" cy="629763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17416" extrusionOk="0">
                    <a:moveTo>
                      <a:pt x="1316" y="1"/>
                    </a:moveTo>
                    <a:cubicBezTo>
                      <a:pt x="1240" y="1"/>
                      <a:pt x="1168" y="14"/>
                      <a:pt x="1102" y="43"/>
                    </a:cubicBezTo>
                    <a:cubicBezTo>
                      <a:pt x="1" y="525"/>
                      <a:pt x="770" y="4779"/>
                      <a:pt x="2822" y="9560"/>
                    </a:cubicBezTo>
                    <a:cubicBezTo>
                      <a:pt x="4749" y="14068"/>
                      <a:pt x="7129" y="17416"/>
                      <a:pt x="8323" y="17416"/>
                    </a:cubicBezTo>
                    <a:cubicBezTo>
                      <a:pt x="8400" y="17416"/>
                      <a:pt x="8472" y="17402"/>
                      <a:pt x="8538" y="17374"/>
                    </a:cubicBezTo>
                    <a:cubicBezTo>
                      <a:pt x="9640" y="16906"/>
                      <a:pt x="8855" y="12638"/>
                      <a:pt x="6804" y="7856"/>
                    </a:cubicBezTo>
                    <a:cubicBezTo>
                      <a:pt x="4876" y="3362"/>
                      <a:pt x="2508" y="1"/>
                      <a:pt x="1316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5;p17">
                <a:extLst>
                  <a:ext uri="{FF2B5EF4-FFF2-40B4-BE49-F238E27FC236}">
                    <a16:creationId xmlns:a16="http://schemas.microsoft.com/office/drawing/2014/main" id="{402FF048-177B-4540-A3EA-E8957D1F1B2C}"/>
                  </a:ext>
                </a:extLst>
              </p:cNvPr>
              <p:cNvSpPr/>
              <p:nvPr/>
            </p:nvSpPr>
            <p:spPr>
              <a:xfrm>
                <a:off x="-346221" y="4486757"/>
                <a:ext cx="859632" cy="866719"/>
              </a:xfrm>
              <a:custGeom>
                <a:avLst/>
                <a:gdLst/>
                <a:ahLst/>
                <a:cxnLst/>
                <a:rect l="l" t="t" r="r" b="b"/>
                <a:pathLst>
                  <a:path w="23773" h="23969" extrusionOk="0">
                    <a:moveTo>
                      <a:pt x="16352" y="0"/>
                    </a:moveTo>
                    <a:lnTo>
                      <a:pt x="845" y="6652"/>
                    </a:lnTo>
                    <a:cubicBezTo>
                      <a:pt x="1" y="18086"/>
                      <a:pt x="8267" y="23969"/>
                      <a:pt x="8267" y="23969"/>
                    </a:cubicBezTo>
                    <a:lnTo>
                      <a:pt x="23773" y="17332"/>
                    </a:lnTo>
                    <a:cubicBezTo>
                      <a:pt x="16095" y="10665"/>
                      <a:pt x="16351" y="1"/>
                      <a:pt x="16352" y="0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6;p17">
                <a:extLst>
                  <a:ext uri="{FF2B5EF4-FFF2-40B4-BE49-F238E27FC236}">
                    <a16:creationId xmlns:a16="http://schemas.microsoft.com/office/drawing/2014/main" id="{D4B7DB4B-83E0-4DA7-8303-FFBAB2BD7187}"/>
                  </a:ext>
                </a:extLst>
              </p:cNvPr>
              <p:cNvSpPr/>
              <p:nvPr/>
            </p:nvSpPr>
            <p:spPr>
              <a:xfrm>
                <a:off x="463226" y="4504801"/>
                <a:ext cx="223107" cy="427917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11834" extrusionOk="0">
                    <a:moveTo>
                      <a:pt x="441" y="0"/>
                    </a:moveTo>
                    <a:cubicBezTo>
                      <a:pt x="411" y="0"/>
                      <a:pt x="385" y="5"/>
                      <a:pt x="362" y="14"/>
                    </a:cubicBezTo>
                    <a:cubicBezTo>
                      <a:pt x="0" y="180"/>
                      <a:pt x="136" y="3242"/>
                      <a:pt x="1539" y="6500"/>
                    </a:cubicBezTo>
                    <a:cubicBezTo>
                      <a:pt x="2892" y="9658"/>
                      <a:pt x="4920" y="11834"/>
                      <a:pt x="5386" y="11834"/>
                    </a:cubicBezTo>
                    <a:cubicBezTo>
                      <a:pt x="5403" y="11834"/>
                      <a:pt x="5418" y="11831"/>
                      <a:pt x="5430" y="11825"/>
                    </a:cubicBezTo>
                    <a:cubicBezTo>
                      <a:pt x="5807" y="11674"/>
                      <a:pt x="6169" y="10271"/>
                      <a:pt x="4088" y="5414"/>
                    </a:cubicBezTo>
                    <a:cubicBezTo>
                      <a:pt x="2273" y="1174"/>
                      <a:pt x="911" y="0"/>
                      <a:pt x="441" y="0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7;p17">
                <a:extLst>
                  <a:ext uri="{FF2B5EF4-FFF2-40B4-BE49-F238E27FC236}">
                    <a16:creationId xmlns:a16="http://schemas.microsoft.com/office/drawing/2014/main" id="{271FF101-5245-40FE-8DED-4EC71F395C57}"/>
                  </a:ext>
                </a:extLst>
              </p:cNvPr>
              <p:cNvSpPr/>
              <p:nvPr/>
            </p:nvSpPr>
            <p:spPr>
              <a:xfrm>
                <a:off x="289223" y="4504764"/>
                <a:ext cx="371472" cy="508373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4059" extrusionOk="0">
                    <a:moveTo>
                      <a:pt x="5204" y="0"/>
                    </a:moveTo>
                    <a:lnTo>
                      <a:pt x="0" y="2248"/>
                    </a:lnTo>
                    <a:cubicBezTo>
                      <a:pt x="1101" y="9322"/>
                      <a:pt x="5069" y="14058"/>
                      <a:pt x="5069" y="14058"/>
                    </a:cubicBezTo>
                    <a:lnTo>
                      <a:pt x="10272" y="11811"/>
                    </a:lnTo>
                    <a:cubicBezTo>
                      <a:pt x="4978" y="6064"/>
                      <a:pt x="5204" y="0"/>
                      <a:pt x="5204" y="0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8;p17">
                <a:extLst>
                  <a:ext uri="{FF2B5EF4-FFF2-40B4-BE49-F238E27FC236}">
                    <a16:creationId xmlns:a16="http://schemas.microsoft.com/office/drawing/2014/main" id="{B83656FD-71AD-415B-AD2E-23EB0A94F517}"/>
                  </a:ext>
                </a:extLst>
              </p:cNvPr>
              <p:cNvSpPr/>
              <p:nvPr/>
            </p:nvSpPr>
            <p:spPr>
              <a:xfrm>
                <a:off x="348128" y="4352566"/>
                <a:ext cx="300562" cy="207848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5748" extrusionOk="0">
                    <a:moveTo>
                      <a:pt x="8312" y="1"/>
                    </a:moveTo>
                    <a:lnTo>
                      <a:pt x="1991" y="2701"/>
                    </a:lnTo>
                    <a:lnTo>
                      <a:pt x="0" y="5748"/>
                    </a:lnTo>
                    <a:lnTo>
                      <a:pt x="5431" y="3425"/>
                    </a:lnTo>
                    <a:lnTo>
                      <a:pt x="8312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9;p17">
                <a:extLst>
                  <a:ext uri="{FF2B5EF4-FFF2-40B4-BE49-F238E27FC236}">
                    <a16:creationId xmlns:a16="http://schemas.microsoft.com/office/drawing/2014/main" id="{2B780B56-1AE1-464F-AB10-8CDB2A68894E}"/>
                  </a:ext>
                </a:extLst>
              </p:cNvPr>
              <p:cNvSpPr/>
              <p:nvPr/>
            </p:nvSpPr>
            <p:spPr>
              <a:xfrm>
                <a:off x="531388" y="4903467"/>
                <a:ext cx="357839" cy="107468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2972" extrusionOk="0">
                    <a:moveTo>
                      <a:pt x="5431" y="0"/>
                    </a:moveTo>
                    <a:lnTo>
                      <a:pt x="1" y="2323"/>
                    </a:lnTo>
                    <a:lnTo>
                      <a:pt x="3575" y="2972"/>
                    </a:lnTo>
                    <a:lnTo>
                      <a:pt x="9896" y="272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80;p17">
                <a:extLst>
                  <a:ext uri="{FF2B5EF4-FFF2-40B4-BE49-F238E27FC236}">
                    <a16:creationId xmlns:a16="http://schemas.microsoft.com/office/drawing/2014/main" id="{DF073F49-2408-4096-AABB-D8A46CE1D776}"/>
                  </a:ext>
                </a:extLst>
              </p:cNvPr>
              <p:cNvSpPr/>
              <p:nvPr/>
            </p:nvSpPr>
            <p:spPr>
              <a:xfrm>
                <a:off x="337208" y="4462204"/>
                <a:ext cx="310397" cy="545474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15085" extrusionOk="0">
                    <a:moveTo>
                      <a:pt x="2128" y="1"/>
                    </a:moveTo>
                    <a:lnTo>
                      <a:pt x="1" y="2851"/>
                    </a:lnTo>
                    <a:lnTo>
                      <a:pt x="2535" y="8749"/>
                    </a:lnTo>
                    <a:lnTo>
                      <a:pt x="5069" y="14662"/>
                    </a:lnTo>
                    <a:lnTo>
                      <a:pt x="8583" y="15084"/>
                    </a:lnTo>
                    <a:lnTo>
                      <a:pt x="5355" y="7543"/>
                    </a:lnTo>
                    <a:lnTo>
                      <a:pt x="2128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81;p17">
                <a:extLst>
                  <a:ext uri="{FF2B5EF4-FFF2-40B4-BE49-F238E27FC236}">
                    <a16:creationId xmlns:a16="http://schemas.microsoft.com/office/drawing/2014/main" id="{0B83CF30-7CC7-4FB3-9E80-4D41FADB511C}"/>
                  </a:ext>
                </a:extLst>
              </p:cNvPr>
              <p:cNvSpPr/>
              <p:nvPr/>
            </p:nvSpPr>
            <p:spPr>
              <a:xfrm>
                <a:off x="544478" y="4404384"/>
                <a:ext cx="350210" cy="499116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13803" extrusionOk="0">
                    <a:moveTo>
                      <a:pt x="4631" y="1"/>
                    </a:moveTo>
                    <a:lnTo>
                      <a:pt x="1" y="1992"/>
                    </a:lnTo>
                    <a:lnTo>
                      <a:pt x="1841" y="8191"/>
                    </a:lnTo>
                    <a:lnTo>
                      <a:pt x="5069" y="13802"/>
                    </a:lnTo>
                    <a:lnTo>
                      <a:pt x="9684" y="11811"/>
                    </a:lnTo>
                    <a:lnTo>
                      <a:pt x="7150" y="5914"/>
                    </a:lnTo>
                    <a:lnTo>
                      <a:pt x="4631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82;p17">
                <a:extLst>
                  <a:ext uri="{FF2B5EF4-FFF2-40B4-BE49-F238E27FC236}">
                    <a16:creationId xmlns:a16="http://schemas.microsoft.com/office/drawing/2014/main" id="{8310285A-0B32-4630-9C86-068098EFA4F2}"/>
                  </a:ext>
                </a:extLst>
              </p:cNvPr>
              <p:cNvSpPr/>
              <p:nvPr/>
            </p:nvSpPr>
            <p:spPr>
              <a:xfrm>
                <a:off x="476316" y="1937930"/>
                <a:ext cx="4823310" cy="2994446"/>
              </a:xfrm>
              <a:custGeom>
                <a:avLst/>
                <a:gdLst/>
                <a:ahLst/>
                <a:cxnLst/>
                <a:rect l="l" t="t" r="r" b="b"/>
                <a:pathLst>
                  <a:path w="133388" h="82811" extrusionOk="0">
                    <a:moveTo>
                      <a:pt x="90157" y="0"/>
                    </a:moveTo>
                    <a:lnTo>
                      <a:pt x="0" y="71000"/>
                    </a:lnTo>
                    <a:lnTo>
                      <a:pt x="5068" y="82811"/>
                    </a:lnTo>
                    <a:lnTo>
                      <a:pt x="118665" y="68692"/>
                    </a:lnTo>
                    <a:cubicBezTo>
                      <a:pt x="133387" y="18252"/>
                      <a:pt x="90157" y="0"/>
                      <a:pt x="90157" y="0"/>
                    </a:cubicBez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83;p17">
              <a:extLst>
                <a:ext uri="{FF2B5EF4-FFF2-40B4-BE49-F238E27FC236}">
                  <a16:creationId xmlns:a16="http://schemas.microsoft.com/office/drawing/2014/main" id="{13F9DDC6-A894-4C39-AA3A-7CC402987D02}"/>
                </a:ext>
              </a:extLst>
            </p:cNvPr>
            <p:cNvGrpSpPr/>
            <p:nvPr userDrawn="1"/>
          </p:nvGrpSpPr>
          <p:grpSpPr>
            <a:xfrm>
              <a:off x="3794202" y="-209988"/>
              <a:ext cx="5645877" cy="3416074"/>
              <a:chOff x="3794202" y="-209988"/>
              <a:chExt cx="5645877" cy="3416074"/>
            </a:xfrm>
          </p:grpSpPr>
          <p:sp>
            <p:nvSpPr>
              <p:cNvPr id="38" name="Google Shape;184;p17">
                <a:extLst>
                  <a:ext uri="{FF2B5EF4-FFF2-40B4-BE49-F238E27FC236}">
                    <a16:creationId xmlns:a16="http://schemas.microsoft.com/office/drawing/2014/main" id="{E6852218-FF04-47F5-9E8F-005EE9643F20}"/>
                  </a:ext>
                </a:extLst>
              </p:cNvPr>
              <p:cNvSpPr/>
              <p:nvPr/>
            </p:nvSpPr>
            <p:spPr>
              <a:xfrm>
                <a:off x="8543346" y="27368"/>
                <a:ext cx="348582" cy="629871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17419" extrusionOk="0">
                    <a:moveTo>
                      <a:pt x="1316" y="1"/>
                    </a:moveTo>
                    <a:cubicBezTo>
                      <a:pt x="1239" y="1"/>
                      <a:pt x="1168" y="15"/>
                      <a:pt x="1102" y="43"/>
                    </a:cubicBezTo>
                    <a:cubicBezTo>
                      <a:pt x="0" y="525"/>
                      <a:pt x="770" y="4779"/>
                      <a:pt x="2821" y="9561"/>
                    </a:cubicBezTo>
                    <a:cubicBezTo>
                      <a:pt x="4746" y="14060"/>
                      <a:pt x="7121" y="17419"/>
                      <a:pt x="8317" y="17419"/>
                    </a:cubicBezTo>
                    <a:cubicBezTo>
                      <a:pt x="8396" y="17419"/>
                      <a:pt x="8470" y="17404"/>
                      <a:pt x="8538" y="17374"/>
                    </a:cubicBezTo>
                    <a:cubicBezTo>
                      <a:pt x="9639" y="16907"/>
                      <a:pt x="8855" y="12638"/>
                      <a:pt x="6803" y="7856"/>
                    </a:cubicBezTo>
                    <a:cubicBezTo>
                      <a:pt x="4875" y="3362"/>
                      <a:pt x="2508" y="1"/>
                      <a:pt x="1316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85;p17">
                <a:extLst>
                  <a:ext uri="{FF2B5EF4-FFF2-40B4-BE49-F238E27FC236}">
                    <a16:creationId xmlns:a16="http://schemas.microsoft.com/office/drawing/2014/main" id="{B31555A7-5221-4BA1-A490-19D1B2153FDE}"/>
                  </a:ext>
                </a:extLst>
              </p:cNvPr>
              <p:cNvSpPr/>
              <p:nvPr/>
            </p:nvSpPr>
            <p:spPr>
              <a:xfrm>
                <a:off x="8579904" y="-209988"/>
                <a:ext cx="860174" cy="867261"/>
              </a:xfrm>
              <a:custGeom>
                <a:avLst/>
                <a:gdLst/>
                <a:ahLst/>
                <a:cxnLst/>
                <a:rect l="l" t="t" r="r" b="b"/>
                <a:pathLst>
                  <a:path w="23788" h="23984" extrusionOk="0">
                    <a:moveTo>
                      <a:pt x="15521" y="0"/>
                    </a:moveTo>
                    <a:lnTo>
                      <a:pt x="0" y="6652"/>
                    </a:lnTo>
                    <a:cubicBezTo>
                      <a:pt x="7678" y="13304"/>
                      <a:pt x="7436" y="23983"/>
                      <a:pt x="7436" y="23983"/>
                    </a:cubicBezTo>
                    <a:lnTo>
                      <a:pt x="22943" y="17331"/>
                    </a:lnTo>
                    <a:cubicBezTo>
                      <a:pt x="23787" y="5898"/>
                      <a:pt x="15521" y="0"/>
                      <a:pt x="15521" y="0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86;p17">
                <a:extLst>
                  <a:ext uri="{FF2B5EF4-FFF2-40B4-BE49-F238E27FC236}">
                    <a16:creationId xmlns:a16="http://schemas.microsoft.com/office/drawing/2014/main" id="{22A8BC90-3FFF-4B2A-A770-CC1B34EC1845}"/>
                  </a:ext>
                </a:extLst>
              </p:cNvPr>
              <p:cNvSpPr/>
              <p:nvPr/>
            </p:nvSpPr>
            <p:spPr>
              <a:xfrm>
                <a:off x="8407528" y="210809"/>
                <a:ext cx="223107" cy="427954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11835" extrusionOk="0">
                    <a:moveTo>
                      <a:pt x="780" y="1"/>
                    </a:moveTo>
                    <a:cubicBezTo>
                      <a:pt x="765" y="1"/>
                      <a:pt x="751" y="3"/>
                      <a:pt x="740" y="8"/>
                    </a:cubicBezTo>
                    <a:cubicBezTo>
                      <a:pt x="363" y="174"/>
                      <a:pt x="1" y="1576"/>
                      <a:pt x="2082" y="6434"/>
                    </a:cubicBezTo>
                    <a:cubicBezTo>
                      <a:pt x="3889" y="10640"/>
                      <a:pt x="5247" y="11835"/>
                      <a:pt x="5710" y="11835"/>
                    </a:cubicBezTo>
                    <a:cubicBezTo>
                      <a:pt x="5742" y="11835"/>
                      <a:pt x="5770" y="11829"/>
                      <a:pt x="5793" y="11818"/>
                    </a:cubicBezTo>
                    <a:cubicBezTo>
                      <a:pt x="6170" y="11668"/>
                      <a:pt x="6019" y="8590"/>
                      <a:pt x="4631" y="5332"/>
                    </a:cubicBezTo>
                    <a:cubicBezTo>
                      <a:pt x="3274" y="2179"/>
                      <a:pt x="1238" y="1"/>
                      <a:pt x="780" y="1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87;p17">
                <a:extLst>
                  <a:ext uri="{FF2B5EF4-FFF2-40B4-BE49-F238E27FC236}">
                    <a16:creationId xmlns:a16="http://schemas.microsoft.com/office/drawing/2014/main" id="{C743D56A-6A6C-4EC7-866A-607691B69DB4}"/>
                  </a:ext>
                </a:extLst>
              </p:cNvPr>
              <p:cNvSpPr/>
              <p:nvPr/>
            </p:nvSpPr>
            <p:spPr>
              <a:xfrm>
                <a:off x="8433166" y="130895"/>
                <a:ext cx="371472" cy="507831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4044" extrusionOk="0">
                    <a:moveTo>
                      <a:pt x="5204" y="0"/>
                    </a:moveTo>
                    <a:lnTo>
                      <a:pt x="0" y="2233"/>
                    </a:lnTo>
                    <a:cubicBezTo>
                      <a:pt x="5295" y="7980"/>
                      <a:pt x="5054" y="14044"/>
                      <a:pt x="5054" y="14044"/>
                    </a:cubicBezTo>
                    <a:lnTo>
                      <a:pt x="10273" y="11811"/>
                    </a:lnTo>
                    <a:cubicBezTo>
                      <a:pt x="9172" y="4737"/>
                      <a:pt x="5204" y="0"/>
                      <a:pt x="5204" y="0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88;p17">
                <a:extLst>
                  <a:ext uri="{FF2B5EF4-FFF2-40B4-BE49-F238E27FC236}">
                    <a16:creationId xmlns:a16="http://schemas.microsoft.com/office/drawing/2014/main" id="{6DD10CC1-C631-415A-B352-2B5FE424FAB8}"/>
                  </a:ext>
                </a:extLst>
              </p:cNvPr>
              <p:cNvSpPr/>
              <p:nvPr/>
            </p:nvSpPr>
            <p:spPr>
              <a:xfrm>
                <a:off x="8445171" y="583042"/>
                <a:ext cx="300020" cy="208426"/>
              </a:xfrm>
              <a:custGeom>
                <a:avLst/>
                <a:gdLst/>
                <a:ahLst/>
                <a:cxnLst/>
                <a:rect l="l" t="t" r="r" b="b"/>
                <a:pathLst>
                  <a:path w="8297" h="5764" extrusionOk="0">
                    <a:moveTo>
                      <a:pt x="8297" y="1"/>
                    </a:moveTo>
                    <a:lnTo>
                      <a:pt x="2881" y="2339"/>
                    </a:lnTo>
                    <a:lnTo>
                      <a:pt x="0" y="5763"/>
                    </a:lnTo>
                    <a:lnTo>
                      <a:pt x="6305" y="3048"/>
                    </a:lnTo>
                    <a:lnTo>
                      <a:pt x="8297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89;p17">
                <a:extLst>
                  <a:ext uri="{FF2B5EF4-FFF2-40B4-BE49-F238E27FC236}">
                    <a16:creationId xmlns:a16="http://schemas.microsoft.com/office/drawing/2014/main" id="{80DB0F41-3F57-4026-863A-7E7C01F6365A}"/>
                  </a:ext>
                </a:extLst>
              </p:cNvPr>
              <p:cNvSpPr/>
              <p:nvPr/>
            </p:nvSpPr>
            <p:spPr>
              <a:xfrm>
                <a:off x="8204633" y="132522"/>
                <a:ext cx="357839" cy="108046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2988" extrusionOk="0">
                    <a:moveTo>
                      <a:pt x="6305" y="1"/>
                    </a:moveTo>
                    <a:lnTo>
                      <a:pt x="0" y="2701"/>
                    </a:lnTo>
                    <a:lnTo>
                      <a:pt x="4465" y="2987"/>
                    </a:lnTo>
                    <a:lnTo>
                      <a:pt x="9895" y="649"/>
                    </a:lnTo>
                    <a:lnTo>
                      <a:pt x="6305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90;p17">
                <a:extLst>
                  <a:ext uri="{FF2B5EF4-FFF2-40B4-BE49-F238E27FC236}">
                    <a16:creationId xmlns:a16="http://schemas.microsoft.com/office/drawing/2014/main" id="{EE4EF3DF-416B-4CE3-AEAC-29D4F5EB81E0}"/>
                  </a:ext>
                </a:extLst>
              </p:cNvPr>
              <p:cNvSpPr/>
              <p:nvPr/>
            </p:nvSpPr>
            <p:spPr>
              <a:xfrm>
                <a:off x="8446256" y="136355"/>
                <a:ext cx="310397" cy="544931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15070" extrusionOk="0">
                    <a:moveTo>
                      <a:pt x="1" y="0"/>
                    </a:moveTo>
                    <a:lnTo>
                      <a:pt x="3228" y="7527"/>
                    </a:lnTo>
                    <a:lnTo>
                      <a:pt x="6456" y="15069"/>
                    </a:lnTo>
                    <a:lnTo>
                      <a:pt x="8583" y="12233"/>
                    </a:lnTo>
                    <a:lnTo>
                      <a:pt x="6049" y="6320"/>
                    </a:lnTo>
                    <a:lnTo>
                      <a:pt x="3515" y="4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91;p17">
                <a:extLst>
                  <a:ext uri="{FF2B5EF4-FFF2-40B4-BE49-F238E27FC236}">
                    <a16:creationId xmlns:a16="http://schemas.microsoft.com/office/drawing/2014/main" id="{AB1920BD-1576-4D1B-98D0-0F08D4F71B66}"/>
                  </a:ext>
                </a:extLst>
              </p:cNvPr>
              <p:cNvSpPr/>
              <p:nvPr/>
            </p:nvSpPr>
            <p:spPr>
              <a:xfrm>
                <a:off x="8198630" y="240533"/>
                <a:ext cx="350210" cy="498538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13787" extrusionOk="0">
                    <a:moveTo>
                      <a:pt x="4631" y="0"/>
                    </a:moveTo>
                    <a:lnTo>
                      <a:pt x="0" y="1976"/>
                    </a:lnTo>
                    <a:lnTo>
                      <a:pt x="2534" y="7889"/>
                    </a:lnTo>
                    <a:lnTo>
                      <a:pt x="5069" y="13787"/>
                    </a:lnTo>
                    <a:lnTo>
                      <a:pt x="9684" y="11811"/>
                    </a:lnTo>
                    <a:lnTo>
                      <a:pt x="7859" y="5612"/>
                    </a:lnTo>
                    <a:lnTo>
                      <a:pt x="4631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92;p17">
                <a:extLst>
                  <a:ext uri="{FF2B5EF4-FFF2-40B4-BE49-F238E27FC236}">
                    <a16:creationId xmlns:a16="http://schemas.microsoft.com/office/drawing/2014/main" id="{8B21CE43-F4E9-4819-875F-57487D986ACE}"/>
                  </a:ext>
                </a:extLst>
              </p:cNvPr>
              <p:cNvSpPr/>
              <p:nvPr/>
            </p:nvSpPr>
            <p:spPr>
              <a:xfrm>
                <a:off x="3794202" y="211062"/>
                <a:ext cx="4822768" cy="2995024"/>
              </a:xfrm>
              <a:custGeom>
                <a:avLst/>
                <a:gdLst/>
                <a:ahLst/>
                <a:cxnLst/>
                <a:rect l="l" t="t" r="r" b="b"/>
                <a:pathLst>
                  <a:path w="133373" h="82827" extrusionOk="0">
                    <a:moveTo>
                      <a:pt x="128320" y="1"/>
                    </a:moveTo>
                    <a:lnTo>
                      <a:pt x="14723" y="14134"/>
                    </a:lnTo>
                    <a:cubicBezTo>
                      <a:pt x="1" y="64560"/>
                      <a:pt x="43216" y="82826"/>
                      <a:pt x="43216" y="82826"/>
                    </a:cubicBezTo>
                    <a:lnTo>
                      <a:pt x="133373" y="11811"/>
                    </a:lnTo>
                    <a:lnTo>
                      <a:pt x="128320" y="1"/>
                    </a:ln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193;p17">
              <a:extLst>
                <a:ext uri="{FF2B5EF4-FFF2-40B4-BE49-F238E27FC236}">
                  <a16:creationId xmlns:a16="http://schemas.microsoft.com/office/drawing/2014/main" id="{0090A916-F169-48C8-A452-EBF556224478}"/>
                </a:ext>
              </a:extLst>
            </p:cNvPr>
            <p:cNvGrpSpPr/>
            <p:nvPr userDrawn="1"/>
          </p:nvGrpSpPr>
          <p:grpSpPr>
            <a:xfrm>
              <a:off x="-346221" y="-209988"/>
              <a:ext cx="5645848" cy="3416074"/>
              <a:chOff x="-346221" y="-209988"/>
              <a:chExt cx="5645848" cy="3416074"/>
            </a:xfrm>
          </p:grpSpPr>
          <p:sp>
            <p:nvSpPr>
              <p:cNvPr id="48" name="Google Shape;194;p17">
                <a:extLst>
                  <a:ext uri="{FF2B5EF4-FFF2-40B4-BE49-F238E27FC236}">
                    <a16:creationId xmlns:a16="http://schemas.microsoft.com/office/drawing/2014/main" id="{A10BB206-3E3B-4985-9058-FDE6C315E2FF}"/>
                  </a:ext>
                </a:extLst>
              </p:cNvPr>
              <p:cNvSpPr/>
              <p:nvPr/>
            </p:nvSpPr>
            <p:spPr>
              <a:xfrm>
                <a:off x="201932" y="27368"/>
                <a:ext cx="348582" cy="629871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17419" extrusionOk="0">
                    <a:moveTo>
                      <a:pt x="8324" y="1"/>
                    </a:moveTo>
                    <a:cubicBezTo>
                      <a:pt x="7131" y="1"/>
                      <a:pt x="4750" y="3362"/>
                      <a:pt x="2822" y="7856"/>
                    </a:cubicBezTo>
                    <a:cubicBezTo>
                      <a:pt x="770" y="12638"/>
                      <a:pt x="1" y="16907"/>
                      <a:pt x="1102" y="17374"/>
                    </a:cubicBezTo>
                    <a:cubicBezTo>
                      <a:pt x="1170" y="17404"/>
                      <a:pt x="1244" y="17419"/>
                      <a:pt x="1323" y="17419"/>
                    </a:cubicBezTo>
                    <a:cubicBezTo>
                      <a:pt x="2517" y="17419"/>
                      <a:pt x="4879" y="14060"/>
                      <a:pt x="6804" y="9561"/>
                    </a:cubicBezTo>
                    <a:cubicBezTo>
                      <a:pt x="8855" y="4779"/>
                      <a:pt x="9640" y="525"/>
                      <a:pt x="8538" y="43"/>
                    </a:cubicBezTo>
                    <a:cubicBezTo>
                      <a:pt x="8472" y="15"/>
                      <a:pt x="8401" y="1"/>
                      <a:pt x="8324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95;p17">
                <a:extLst>
                  <a:ext uri="{FF2B5EF4-FFF2-40B4-BE49-F238E27FC236}">
                    <a16:creationId xmlns:a16="http://schemas.microsoft.com/office/drawing/2014/main" id="{ED901618-B19D-4BD5-A55D-54FB891A48DC}"/>
                  </a:ext>
                </a:extLst>
              </p:cNvPr>
              <p:cNvSpPr/>
              <p:nvPr/>
            </p:nvSpPr>
            <p:spPr>
              <a:xfrm>
                <a:off x="-346221" y="-209988"/>
                <a:ext cx="859632" cy="867261"/>
              </a:xfrm>
              <a:custGeom>
                <a:avLst/>
                <a:gdLst/>
                <a:ahLst/>
                <a:cxnLst/>
                <a:rect l="l" t="t" r="r" b="b"/>
                <a:pathLst>
                  <a:path w="23773" h="23984" extrusionOk="0">
                    <a:moveTo>
                      <a:pt x="8267" y="0"/>
                    </a:moveTo>
                    <a:cubicBezTo>
                      <a:pt x="8267" y="0"/>
                      <a:pt x="1" y="5898"/>
                      <a:pt x="845" y="17331"/>
                    </a:cubicBezTo>
                    <a:lnTo>
                      <a:pt x="16352" y="23983"/>
                    </a:lnTo>
                    <a:cubicBezTo>
                      <a:pt x="16352" y="23983"/>
                      <a:pt x="16095" y="13304"/>
                      <a:pt x="23773" y="6652"/>
                    </a:cubicBezTo>
                    <a:lnTo>
                      <a:pt x="8267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96;p17">
                <a:extLst>
                  <a:ext uri="{FF2B5EF4-FFF2-40B4-BE49-F238E27FC236}">
                    <a16:creationId xmlns:a16="http://schemas.microsoft.com/office/drawing/2014/main" id="{38BDE2E9-91B1-4E87-A0B4-0275FBBC1F3D}"/>
                  </a:ext>
                </a:extLst>
              </p:cNvPr>
              <p:cNvSpPr/>
              <p:nvPr/>
            </p:nvSpPr>
            <p:spPr>
              <a:xfrm>
                <a:off x="463226" y="210809"/>
                <a:ext cx="223107" cy="427954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11835" extrusionOk="0">
                    <a:moveTo>
                      <a:pt x="5390" y="1"/>
                    </a:moveTo>
                    <a:cubicBezTo>
                      <a:pt x="4932" y="1"/>
                      <a:pt x="2896" y="2179"/>
                      <a:pt x="1539" y="5332"/>
                    </a:cubicBezTo>
                    <a:cubicBezTo>
                      <a:pt x="136" y="8590"/>
                      <a:pt x="0" y="11668"/>
                      <a:pt x="362" y="11818"/>
                    </a:cubicBezTo>
                    <a:cubicBezTo>
                      <a:pt x="386" y="11829"/>
                      <a:pt x="415" y="11835"/>
                      <a:pt x="447" y="11835"/>
                    </a:cubicBezTo>
                    <a:cubicBezTo>
                      <a:pt x="923" y="11835"/>
                      <a:pt x="2281" y="10640"/>
                      <a:pt x="4088" y="6434"/>
                    </a:cubicBezTo>
                    <a:cubicBezTo>
                      <a:pt x="6169" y="1576"/>
                      <a:pt x="5807" y="174"/>
                      <a:pt x="5430" y="8"/>
                    </a:cubicBezTo>
                    <a:cubicBezTo>
                      <a:pt x="5419" y="3"/>
                      <a:pt x="5405" y="1"/>
                      <a:pt x="5390" y="1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97;p17">
                <a:extLst>
                  <a:ext uri="{FF2B5EF4-FFF2-40B4-BE49-F238E27FC236}">
                    <a16:creationId xmlns:a16="http://schemas.microsoft.com/office/drawing/2014/main" id="{433A1916-0843-45DE-9D37-ADAF625E5DBF}"/>
                  </a:ext>
                </a:extLst>
              </p:cNvPr>
              <p:cNvSpPr/>
              <p:nvPr/>
            </p:nvSpPr>
            <p:spPr>
              <a:xfrm>
                <a:off x="289223" y="130895"/>
                <a:ext cx="371472" cy="507831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4044" extrusionOk="0">
                    <a:moveTo>
                      <a:pt x="5069" y="0"/>
                    </a:moveTo>
                    <a:cubicBezTo>
                      <a:pt x="5069" y="0"/>
                      <a:pt x="1101" y="4737"/>
                      <a:pt x="0" y="11811"/>
                    </a:cubicBezTo>
                    <a:lnTo>
                      <a:pt x="5204" y="14044"/>
                    </a:lnTo>
                    <a:cubicBezTo>
                      <a:pt x="5204" y="14044"/>
                      <a:pt x="4978" y="7980"/>
                      <a:pt x="10272" y="2233"/>
                    </a:cubicBezTo>
                    <a:lnTo>
                      <a:pt x="5069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98;p17">
                <a:extLst>
                  <a:ext uri="{FF2B5EF4-FFF2-40B4-BE49-F238E27FC236}">
                    <a16:creationId xmlns:a16="http://schemas.microsoft.com/office/drawing/2014/main" id="{AF15F50E-5687-4602-B9B4-5DD7B1B12B1E}"/>
                  </a:ext>
                </a:extLst>
              </p:cNvPr>
              <p:cNvSpPr/>
              <p:nvPr/>
            </p:nvSpPr>
            <p:spPr>
              <a:xfrm>
                <a:off x="348128" y="583042"/>
                <a:ext cx="300562" cy="208426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5764" extrusionOk="0">
                    <a:moveTo>
                      <a:pt x="0" y="1"/>
                    </a:moveTo>
                    <a:lnTo>
                      <a:pt x="1991" y="3048"/>
                    </a:lnTo>
                    <a:lnTo>
                      <a:pt x="8312" y="5763"/>
                    </a:lnTo>
                    <a:lnTo>
                      <a:pt x="5431" y="23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99;p17">
                <a:extLst>
                  <a:ext uri="{FF2B5EF4-FFF2-40B4-BE49-F238E27FC236}">
                    <a16:creationId xmlns:a16="http://schemas.microsoft.com/office/drawing/2014/main" id="{798E47A5-475A-4BAB-8DF6-AC17DD10D32D}"/>
                  </a:ext>
                </a:extLst>
              </p:cNvPr>
              <p:cNvSpPr/>
              <p:nvPr/>
            </p:nvSpPr>
            <p:spPr>
              <a:xfrm>
                <a:off x="531388" y="132522"/>
                <a:ext cx="357839" cy="108046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2988" extrusionOk="0">
                    <a:moveTo>
                      <a:pt x="3575" y="1"/>
                    </a:moveTo>
                    <a:lnTo>
                      <a:pt x="1" y="649"/>
                    </a:lnTo>
                    <a:lnTo>
                      <a:pt x="5431" y="2987"/>
                    </a:lnTo>
                    <a:lnTo>
                      <a:pt x="9896" y="2701"/>
                    </a:lnTo>
                    <a:lnTo>
                      <a:pt x="3575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00;p17">
                <a:extLst>
                  <a:ext uri="{FF2B5EF4-FFF2-40B4-BE49-F238E27FC236}">
                    <a16:creationId xmlns:a16="http://schemas.microsoft.com/office/drawing/2014/main" id="{7AEFB843-978F-4D71-AAC4-B3EE9B7CC41B}"/>
                  </a:ext>
                </a:extLst>
              </p:cNvPr>
              <p:cNvSpPr/>
              <p:nvPr/>
            </p:nvSpPr>
            <p:spPr>
              <a:xfrm>
                <a:off x="337208" y="136355"/>
                <a:ext cx="310397" cy="544931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15070" extrusionOk="0">
                    <a:moveTo>
                      <a:pt x="8583" y="0"/>
                    </a:moveTo>
                    <a:lnTo>
                      <a:pt x="5069" y="423"/>
                    </a:lnTo>
                    <a:lnTo>
                      <a:pt x="2535" y="6320"/>
                    </a:lnTo>
                    <a:lnTo>
                      <a:pt x="1" y="12233"/>
                    </a:lnTo>
                    <a:lnTo>
                      <a:pt x="2128" y="15069"/>
                    </a:lnTo>
                    <a:lnTo>
                      <a:pt x="5355" y="7527"/>
                    </a:lnTo>
                    <a:lnTo>
                      <a:pt x="8583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01;p17">
                <a:extLst>
                  <a:ext uri="{FF2B5EF4-FFF2-40B4-BE49-F238E27FC236}">
                    <a16:creationId xmlns:a16="http://schemas.microsoft.com/office/drawing/2014/main" id="{6F1DA755-DBD5-42EA-A3D7-D06B539803F5}"/>
                  </a:ext>
                </a:extLst>
              </p:cNvPr>
              <p:cNvSpPr/>
              <p:nvPr/>
            </p:nvSpPr>
            <p:spPr>
              <a:xfrm>
                <a:off x="544478" y="240533"/>
                <a:ext cx="350210" cy="498538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13787" extrusionOk="0">
                    <a:moveTo>
                      <a:pt x="5069" y="0"/>
                    </a:moveTo>
                    <a:lnTo>
                      <a:pt x="1841" y="5612"/>
                    </a:lnTo>
                    <a:lnTo>
                      <a:pt x="1" y="11811"/>
                    </a:lnTo>
                    <a:lnTo>
                      <a:pt x="4631" y="13787"/>
                    </a:lnTo>
                    <a:lnTo>
                      <a:pt x="7150" y="7889"/>
                    </a:lnTo>
                    <a:lnTo>
                      <a:pt x="9684" y="1976"/>
                    </a:lnTo>
                    <a:lnTo>
                      <a:pt x="5069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02;p17">
                <a:extLst>
                  <a:ext uri="{FF2B5EF4-FFF2-40B4-BE49-F238E27FC236}">
                    <a16:creationId xmlns:a16="http://schemas.microsoft.com/office/drawing/2014/main" id="{3C509FE4-94E8-4D67-8129-95A646C165C5}"/>
                  </a:ext>
                </a:extLst>
              </p:cNvPr>
              <p:cNvSpPr/>
              <p:nvPr/>
            </p:nvSpPr>
            <p:spPr>
              <a:xfrm>
                <a:off x="476316" y="211062"/>
                <a:ext cx="4823310" cy="2995024"/>
              </a:xfrm>
              <a:custGeom>
                <a:avLst/>
                <a:gdLst/>
                <a:ahLst/>
                <a:cxnLst/>
                <a:rect l="l" t="t" r="r" b="b"/>
                <a:pathLst>
                  <a:path w="133388" h="82827" extrusionOk="0">
                    <a:moveTo>
                      <a:pt x="5068" y="1"/>
                    </a:moveTo>
                    <a:lnTo>
                      <a:pt x="0" y="11811"/>
                    </a:lnTo>
                    <a:lnTo>
                      <a:pt x="90157" y="82826"/>
                    </a:lnTo>
                    <a:cubicBezTo>
                      <a:pt x="90157" y="82826"/>
                      <a:pt x="133387" y="64560"/>
                      <a:pt x="118665" y="14134"/>
                    </a:cubicBezTo>
                    <a:lnTo>
                      <a:pt x="5068" y="1"/>
                    </a:ln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203;p17">
              <a:extLst>
                <a:ext uri="{FF2B5EF4-FFF2-40B4-BE49-F238E27FC236}">
                  <a16:creationId xmlns:a16="http://schemas.microsoft.com/office/drawing/2014/main" id="{4B2CB6DB-7BAA-4A6F-9ED9-672DAFAD8A9B}"/>
                </a:ext>
              </a:extLst>
            </p:cNvPr>
            <p:cNvGrpSpPr/>
            <p:nvPr userDrawn="1"/>
          </p:nvGrpSpPr>
          <p:grpSpPr>
            <a:xfrm>
              <a:off x="3794202" y="1937930"/>
              <a:ext cx="5645877" cy="3415545"/>
              <a:chOff x="3794202" y="1937930"/>
              <a:chExt cx="5645877" cy="3415545"/>
            </a:xfrm>
          </p:grpSpPr>
          <p:sp>
            <p:nvSpPr>
              <p:cNvPr id="58" name="Google Shape;204;p17">
                <a:extLst>
                  <a:ext uri="{FF2B5EF4-FFF2-40B4-BE49-F238E27FC236}">
                    <a16:creationId xmlns:a16="http://schemas.microsoft.com/office/drawing/2014/main" id="{ED62662C-B9E9-43CC-A195-87D19DF696D0}"/>
                  </a:ext>
                </a:extLst>
              </p:cNvPr>
              <p:cNvSpPr/>
              <p:nvPr/>
            </p:nvSpPr>
            <p:spPr>
              <a:xfrm>
                <a:off x="8543346" y="4486323"/>
                <a:ext cx="348582" cy="629763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17416" extrusionOk="0">
                    <a:moveTo>
                      <a:pt x="8324" y="1"/>
                    </a:moveTo>
                    <a:cubicBezTo>
                      <a:pt x="7130" y="1"/>
                      <a:pt x="4749" y="3362"/>
                      <a:pt x="2821" y="7856"/>
                    </a:cubicBezTo>
                    <a:cubicBezTo>
                      <a:pt x="770" y="12638"/>
                      <a:pt x="0" y="16906"/>
                      <a:pt x="1102" y="17374"/>
                    </a:cubicBezTo>
                    <a:cubicBezTo>
                      <a:pt x="1168" y="17402"/>
                      <a:pt x="1240" y="17416"/>
                      <a:pt x="1316" y="17416"/>
                    </a:cubicBezTo>
                    <a:cubicBezTo>
                      <a:pt x="2509" y="17416"/>
                      <a:pt x="4876" y="14068"/>
                      <a:pt x="6803" y="9560"/>
                    </a:cubicBezTo>
                    <a:cubicBezTo>
                      <a:pt x="8855" y="4779"/>
                      <a:pt x="9639" y="525"/>
                      <a:pt x="8538" y="43"/>
                    </a:cubicBezTo>
                    <a:cubicBezTo>
                      <a:pt x="8472" y="14"/>
                      <a:pt x="8400" y="1"/>
                      <a:pt x="8324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05;p17">
                <a:extLst>
                  <a:ext uri="{FF2B5EF4-FFF2-40B4-BE49-F238E27FC236}">
                    <a16:creationId xmlns:a16="http://schemas.microsoft.com/office/drawing/2014/main" id="{7D33793E-D6D2-463A-B45E-174CD34C6712}"/>
                  </a:ext>
                </a:extLst>
              </p:cNvPr>
              <p:cNvSpPr/>
              <p:nvPr/>
            </p:nvSpPr>
            <p:spPr>
              <a:xfrm>
                <a:off x="8579904" y="4486757"/>
                <a:ext cx="860174" cy="866719"/>
              </a:xfrm>
              <a:custGeom>
                <a:avLst/>
                <a:gdLst/>
                <a:ahLst/>
                <a:cxnLst/>
                <a:rect l="l" t="t" r="r" b="b"/>
                <a:pathLst>
                  <a:path w="23788" h="23969" extrusionOk="0">
                    <a:moveTo>
                      <a:pt x="7436" y="0"/>
                    </a:moveTo>
                    <a:cubicBezTo>
                      <a:pt x="7436" y="1"/>
                      <a:pt x="7678" y="10665"/>
                      <a:pt x="0" y="17332"/>
                    </a:cubicBezTo>
                    <a:lnTo>
                      <a:pt x="15521" y="23969"/>
                    </a:lnTo>
                    <a:cubicBezTo>
                      <a:pt x="15521" y="23969"/>
                      <a:pt x="23787" y="18086"/>
                      <a:pt x="22943" y="6652"/>
                    </a:cubicBezTo>
                    <a:lnTo>
                      <a:pt x="7436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06;p17">
                <a:extLst>
                  <a:ext uri="{FF2B5EF4-FFF2-40B4-BE49-F238E27FC236}">
                    <a16:creationId xmlns:a16="http://schemas.microsoft.com/office/drawing/2014/main" id="{5BDF375A-86D1-4B1B-8E49-A73719A6DB18}"/>
                  </a:ext>
                </a:extLst>
              </p:cNvPr>
              <p:cNvSpPr/>
              <p:nvPr/>
            </p:nvSpPr>
            <p:spPr>
              <a:xfrm>
                <a:off x="8407528" y="4504801"/>
                <a:ext cx="223107" cy="427917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11834" extrusionOk="0">
                    <a:moveTo>
                      <a:pt x="5717" y="0"/>
                    </a:moveTo>
                    <a:cubicBezTo>
                      <a:pt x="5259" y="0"/>
                      <a:pt x="3897" y="1174"/>
                      <a:pt x="2082" y="5414"/>
                    </a:cubicBezTo>
                    <a:cubicBezTo>
                      <a:pt x="1" y="10271"/>
                      <a:pt x="363" y="11674"/>
                      <a:pt x="740" y="11825"/>
                    </a:cubicBezTo>
                    <a:cubicBezTo>
                      <a:pt x="752" y="11831"/>
                      <a:pt x="767" y="11834"/>
                      <a:pt x="784" y="11834"/>
                    </a:cubicBezTo>
                    <a:cubicBezTo>
                      <a:pt x="1250" y="11834"/>
                      <a:pt x="3278" y="9658"/>
                      <a:pt x="4631" y="6500"/>
                    </a:cubicBezTo>
                    <a:cubicBezTo>
                      <a:pt x="6019" y="3242"/>
                      <a:pt x="6170" y="180"/>
                      <a:pt x="5793" y="14"/>
                    </a:cubicBezTo>
                    <a:cubicBezTo>
                      <a:pt x="5771" y="5"/>
                      <a:pt x="5746" y="0"/>
                      <a:pt x="5717" y="0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07;p17">
                <a:extLst>
                  <a:ext uri="{FF2B5EF4-FFF2-40B4-BE49-F238E27FC236}">
                    <a16:creationId xmlns:a16="http://schemas.microsoft.com/office/drawing/2014/main" id="{181DAF37-0788-4CE9-B987-F80CC2BADCBB}"/>
                  </a:ext>
                </a:extLst>
              </p:cNvPr>
              <p:cNvSpPr/>
              <p:nvPr/>
            </p:nvSpPr>
            <p:spPr>
              <a:xfrm>
                <a:off x="8433166" y="4504764"/>
                <a:ext cx="371472" cy="508373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4059" extrusionOk="0">
                    <a:moveTo>
                      <a:pt x="5054" y="0"/>
                    </a:moveTo>
                    <a:lnTo>
                      <a:pt x="5054" y="0"/>
                    </a:lnTo>
                    <a:cubicBezTo>
                      <a:pt x="5054" y="0"/>
                      <a:pt x="5295" y="6064"/>
                      <a:pt x="0" y="11811"/>
                    </a:cubicBezTo>
                    <a:lnTo>
                      <a:pt x="5204" y="14058"/>
                    </a:lnTo>
                    <a:cubicBezTo>
                      <a:pt x="5204" y="14058"/>
                      <a:pt x="9172" y="9322"/>
                      <a:pt x="10273" y="2248"/>
                    </a:cubicBezTo>
                    <a:lnTo>
                      <a:pt x="5054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08;p17">
                <a:extLst>
                  <a:ext uri="{FF2B5EF4-FFF2-40B4-BE49-F238E27FC236}">
                    <a16:creationId xmlns:a16="http://schemas.microsoft.com/office/drawing/2014/main" id="{0C5BAEC9-A0FD-4579-8A62-A641319511DD}"/>
                  </a:ext>
                </a:extLst>
              </p:cNvPr>
              <p:cNvSpPr/>
              <p:nvPr/>
            </p:nvSpPr>
            <p:spPr>
              <a:xfrm>
                <a:off x="8445171" y="4352566"/>
                <a:ext cx="300020" cy="207848"/>
              </a:xfrm>
              <a:custGeom>
                <a:avLst/>
                <a:gdLst/>
                <a:ahLst/>
                <a:cxnLst/>
                <a:rect l="l" t="t" r="r" b="b"/>
                <a:pathLst>
                  <a:path w="8297" h="5748" extrusionOk="0">
                    <a:moveTo>
                      <a:pt x="0" y="1"/>
                    </a:moveTo>
                    <a:lnTo>
                      <a:pt x="2881" y="3425"/>
                    </a:lnTo>
                    <a:lnTo>
                      <a:pt x="8297" y="5748"/>
                    </a:lnTo>
                    <a:lnTo>
                      <a:pt x="6305" y="27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09;p17">
                <a:extLst>
                  <a:ext uri="{FF2B5EF4-FFF2-40B4-BE49-F238E27FC236}">
                    <a16:creationId xmlns:a16="http://schemas.microsoft.com/office/drawing/2014/main" id="{0DDA5BC3-9316-4D67-99F3-57A95FF983F6}"/>
                  </a:ext>
                </a:extLst>
              </p:cNvPr>
              <p:cNvSpPr/>
              <p:nvPr/>
            </p:nvSpPr>
            <p:spPr>
              <a:xfrm>
                <a:off x="8204633" y="4903467"/>
                <a:ext cx="357839" cy="107468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2972" extrusionOk="0">
                    <a:moveTo>
                      <a:pt x="4465" y="0"/>
                    </a:moveTo>
                    <a:lnTo>
                      <a:pt x="0" y="272"/>
                    </a:lnTo>
                    <a:lnTo>
                      <a:pt x="6305" y="2972"/>
                    </a:lnTo>
                    <a:lnTo>
                      <a:pt x="9895" y="2323"/>
                    </a:lnTo>
                    <a:lnTo>
                      <a:pt x="4465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10;p17">
                <a:extLst>
                  <a:ext uri="{FF2B5EF4-FFF2-40B4-BE49-F238E27FC236}">
                    <a16:creationId xmlns:a16="http://schemas.microsoft.com/office/drawing/2014/main" id="{67616626-19FD-400B-BCFE-654166941CDA}"/>
                  </a:ext>
                </a:extLst>
              </p:cNvPr>
              <p:cNvSpPr/>
              <p:nvPr/>
            </p:nvSpPr>
            <p:spPr>
              <a:xfrm>
                <a:off x="8446256" y="4462204"/>
                <a:ext cx="310397" cy="545474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15085" extrusionOk="0">
                    <a:moveTo>
                      <a:pt x="6456" y="1"/>
                    </a:moveTo>
                    <a:lnTo>
                      <a:pt x="3228" y="7543"/>
                    </a:lnTo>
                    <a:lnTo>
                      <a:pt x="1" y="15084"/>
                    </a:lnTo>
                    <a:lnTo>
                      <a:pt x="3515" y="14662"/>
                    </a:lnTo>
                    <a:lnTo>
                      <a:pt x="6049" y="8749"/>
                    </a:lnTo>
                    <a:lnTo>
                      <a:pt x="8583" y="2851"/>
                    </a:lnTo>
                    <a:lnTo>
                      <a:pt x="6456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11;p17">
                <a:extLst>
                  <a:ext uri="{FF2B5EF4-FFF2-40B4-BE49-F238E27FC236}">
                    <a16:creationId xmlns:a16="http://schemas.microsoft.com/office/drawing/2014/main" id="{DEA00B34-5694-492A-BC3C-DF4517ED3FB5}"/>
                  </a:ext>
                </a:extLst>
              </p:cNvPr>
              <p:cNvSpPr/>
              <p:nvPr/>
            </p:nvSpPr>
            <p:spPr>
              <a:xfrm>
                <a:off x="8198630" y="4404384"/>
                <a:ext cx="350210" cy="499116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13803" extrusionOk="0">
                    <a:moveTo>
                      <a:pt x="5069" y="1"/>
                    </a:moveTo>
                    <a:lnTo>
                      <a:pt x="2534" y="5914"/>
                    </a:lnTo>
                    <a:lnTo>
                      <a:pt x="0" y="11811"/>
                    </a:lnTo>
                    <a:lnTo>
                      <a:pt x="4631" y="13802"/>
                    </a:lnTo>
                    <a:lnTo>
                      <a:pt x="7859" y="8191"/>
                    </a:lnTo>
                    <a:lnTo>
                      <a:pt x="9684" y="1992"/>
                    </a:lnTo>
                    <a:lnTo>
                      <a:pt x="5069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12;p17">
                <a:extLst>
                  <a:ext uri="{FF2B5EF4-FFF2-40B4-BE49-F238E27FC236}">
                    <a16:creationId xmlns:a16="http://schemas.microsoft.com/office/drawing/2014/main" id="{BF9207DD-10C3-4151-A7E1-6BCA8D02940D}"/>
                  </a:ext>
                </a:extLst>
              </p:cNvPr>
              <p:cNvSpPr/>
              <p:nvPr/>
            </p:nvSpPr>
            <p:spPr>
              <a:xfrm>
                <a:off x="3794202" y="1937930"/>
                <a:ext cx="4822768" cy="2994446"/>
              </a:xfrm>
              <a:custGeom>
                <a:avLst/>
                <a:gdLst/>
                <a:ahLst/>
                <a:cxnLst/>
                <a:rect l="l" t="t" r="r" b="b"/>
                <a:pathLst>
                  <a:path w="133373" h="82811" extrusionOk="0">
                    <a:moveTo>
                      <a:pt x="43216" y="0"/>
                    </a:moveTo>
                    <a:cubicBezTo>
                      <a:pt x="43216" y="0"/>
                      <a:pt x="1" y="18252"/>
                      <a:pt x="14723" y="68692"/>
                    </a:cubicBezTo>
                    <a:lnTo>
                      <a:pt x="128320" y="82811"/>
                    </a:lnTo>
                    <a:lnTo>
                      <a:pt x="133373" y="71000"/>
                    </a:lnTo>
                    <a:lnTo>
                      <a:pt x="43216" y="0"/>
                    </a:ln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67F378-6EED-4077-A7BA-B35512FAD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37D5B-E511-471F-A4F1-F7089296C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3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1D45-8E8F-4A5E-AF67-B0A5984E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4D9BF-ECC8-442A-8678-D6D8F1AF7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3AB65-6B0A-415A-9183-47478061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1793-2A9E-46ED-A949-8B7CC3C1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70A7-066B-49F4-94DB-270ACE82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Google Shape;79;p4">
            <a:extLst>
              <a:ext uri="{FF2B5EF4-FFF2-40B4-BE49-F238E27FC236}">
                <a16:creationId xmlns:a16="http://schemas.microsoft.com/office/drawing/2014/main" id="{8D052B46-C8EF-4669-A32D-40FECC8679EC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14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3ECE7-7F45-4800-B07B-85047E1C3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6C25A-CD04-473F-88E4-2693613AC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E4FF2-3558-41AC-8EE6-80939568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FFF4-889B-4617-B9E7-39E61F72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79B4E-5ACD-44F2-98BC-CACBAAEA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Google Shape;79;p4">
            <a:extLst>
              <a:ext uri="{FF2B5EF4-FFF2-40B4-BE49-F238E27FC236}">
                <a16:creationId xmlns:a16="http://schemas.microsoft.com/office/drawing/2014/main" id="{DA1070ED-E035-498C-B739-A8BE663363A1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4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Thanks slide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4"/>
          <p:cNvGrpSpPr/>
          <p:nvPr/>
        </p:nvGrpSpPr>
        <p:grpSpPr>
          <a:xfrm>
            <a:off x="389838" y="-28034"/>
            <a:ext cx="11929839" cy="6886211"/>
            <a:chOff x="292378" y="-21025"/>
            <a:chExt cx="8947379" cy="5164658"/>
          </a:xfrm>
        </p:grpSpPr>
        <p:sp>
          <p:nvSpPr>
            <p:cNvPr id="269" name="Google Shape;269;p24"/>
            <p:cNvSpPr/>
            <p:nvPr/>
          </p:nvSpPr>
          <p:spPr>
            <a:xfrm>
              <a:off x="3531875" y="-21025"/>
              <a:ext cx="5667221" cy="5164654"/>
            </a:xfrm>
            <a:custGeom>
              <a:avLst/>
              <a:gdLst/>
              <a:ahLst/>
              <a:cxnLst/>
              <a:rect l="l" t="t" r="r" b="b"/>
              <a:pathLst>
                <a:path w="173668" h="159526" extrusionOk="0">
                  <a:moveTo>
                    <a:pt x="74978" y="0"/>
                  </a:moveTo>
                  <a:lnTo>
                    <a:pt x="1" y="93821"/>
                  </a:lnTo>
                  <a:lnTo>
                    <a:pt x="1" y="100750"/>
                  </a:lnTo>
                  <a:lnTo>
                    <a:pt x="89966" y="159525"/>
                  </a:lnTo>
                  <a:lnTo>
                    <a:pt x="128070" y="159525"/>
                  </a:lnTo>
                  <a:lnTo>
                    <a:pt x="173667" y="159492"/>
                  </a:lnTo>
                  <a:lnTo>
                    <a:pt x="123683" y="159492"/>
                  </a:lnTo>
                  <a:lnTo>
                    <a:pt x="67" y="97044"/>
                  </a:lnTo>
                  <a:lnTo>
                    <a:pt x="88404" y="0"/>
                  </a:ln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3534061" y="-21025"/>
              <a:ext cx="5665035" cy="5163554"/>
            </a:xfrm>
            <a:custGeom>
              <a:avLst/>
              <a:gdLst/>
              <a:ahLst/>
              <a:cxnLst/>
              <a:rect l="l" t="t" r="r" b="b"/>
              <a:pathLst>
                <a:path w="173601" h="159492" extrusionOk="0">
                  <a:moveTo>
                    <a:pt x="88337" y="0"/>
                  </a:moveTo>
                  <a:lnTo>
                    <a:pt x="0" y="97044"/>
                  </a:lnTo>
                  <a:lnTo>
                    <a:pt x="123616" y="159492"/>
                  </a:lnTo>
                  <a:lnTo>
                    <a:pt x="173600" y="159492"/>
                  </a:lnTo>
                  <a:lnTo>
                    <a:pt x="173600" y="159309"/>
                  </a:lnTo>
                  <a:lnTo>
                    <a:pt x="173600" y="0"/>
                  </a:ln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3531875" y="-21025"/>
              <a:ext cx="5667221" cy="5164654"/>
            </a:xfrm>
            <a:custGeom>
              <a:avLst/>
              <a:gdLst/>
              <a:ahLst/>
              <a:cxnLst/>
              <a:rect l="l" t="t" r="r" b="b"/>
              <a:pathLst>
                <a:path w="173668" h="159526" extrusionOk="0">
                  <a:moveTo>
                    <a:pt x="74978" y="0"/>
                  </a:moveTo>
                  <a:lnTo>
                    <a:pt x="1" y="93821"/>
                  </a:lnTo>
                  <a:lnTo>
                    <a:pt x="1" y="100750"/>
                  </a:lnTo>
                  <a:lnTo>
                    <a:pt x="89966" y="159525"/>
                  </a:lnTo>
                  <a:lnTo>
                    <a:pt x="128070" y="159525"/>
                  </a:lnTo>
                  <a:lnTo>
                    <a:pt x="173667" y="159492"/>
                  </a:lnTo>
                  <a:lnTo>
                    <a:pt x="173667" y="159309"/>
                  </a:lnTo>
                  <a:lnTo>
                    <a:pt x="173667" y="0"/>
                  </a:lnTo>
                  <a:close/>
                </a:path>
              </a:pathLst>
            </a:custGeom>
            <a:solidFill>
              <a:srgbClr val="FF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3574723" y="-21025"/>
              <a:ext cx="5665035" cy="5163554"/>
            </a:xfrm>
            <a:custGeom>
              <a:avLst/>
              <a:gdLst/>
              <a:ahLst/>
              <a:cxnLst/>
              <a:rect l="l" t="t" r="r" b="b"/>
              <a:pathLst>
                <a:path w="173601" h="159492" extrusionOk="0">
                  <a:moveTo>
                    <a:pt x="88338" y="0"/>
                  </a:moveTo>
                  <a:lnTo>
                    <a:pt x="0" y="97044"/>
                  </a:lnTo>
                  <a:lnTo>
                    <a:pt x="123616" y="159492"/>
                  </a:lnTo>
                  <a:lnTo>
                    <a:pt x="173601" y="159492"/>
                  </a:lnTo>
                  <a:lnTo>
                    <a:pt x="173601" y="159309"/>
                  </a:lnTo>
                  <a:lnTo>
                    <a:pt x="173601" y="0"/>
                  </a:lnTo>
                  <a:close/>
                </a:path>
              </a:pathLst>
            </a:custGeom>
            <a:solidFill>
              <a:srgbClr val="FF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182331" y="2176031"/>
              <a:ext cx="384442" cy="384442"/>
            </a:xfrm>
            <a:custGeom>
              <a:avLst/>
              <a:gdLst/>
              <a:ahLst/>
              <a:cxnLst/>
              <a:rect l="l" t="t" r="r" b="b"/>
              <a:pathLst>
                <a:path w="11982" h="11982" extrusionOk="0">
                  <a:moveTo>
                    <a:pt x="5999" y="0"/>
                  </a:moveTo>
                  <a:lnTo>
                    <a:pt x="3872" y="3872"/>
                  </a:lnTo>
                  <a:lnTo>
                    <a:pt x="1" y="5999"/>
                  </a:lnTo>
                  <a:lnTo>
                    <a:pt x="3872" y="8110"/>
                  </a:lnTo>
                  <a:lnTo>
                    <a:pt x="5999" y="11981"/>
                  </a:lnTo>
                  <a:lnTo>
                    <a:pt x="8110" y="8110"/>
                  </a:lnTo>
                  <a:lnTo>
                    <a:pt x="11982" y="5999"/>
                  </a:lnTo>
                  <a:lnTo>
                    <a:pt x="8110" y="3872"/>
                  </a:lnTo>
                  <a:lnTo>
                    <a:pt x="5999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5860216" y="4458494"/>
              <a:ext cx="384442" cy="384442"/>
            </a:xfrm>
            <a:custGeom>
              <a:avLst/>
              <a:gdLst/>
              <a:ahLst/>
              <a:cxnLst/>
              <a:rect l="l" t="t" r="r" b="b"/>
              <a:pathLst>
                <a:path w="11982" h="11982" extrusionOk="0">
                  <a:moveTo>
                    <a:pt x="5999" y="1"/>
                  </a:moveTo>
                  <a:lnTo>
                    <a:pt x="3872" y="3873"/>
                  </a:lnTo>
                  <a:lnTo>
                    <a:pt x="0" y="5983"/>
                  </a:lnTo>
                  <a:lnTo>
                    <a:pt x="3872" y="8110"/>
                  </a:lnTo>
                  <a:lnTo>
                    <a:pt x="5999" y="11982"/>
                  </a:lnTo>
                  <a:lnTo>
                    <a:pt x="8109" y="8110"/>
                  </a:lnTo>
                  <a:lnTo>
                    <a:pt x="11981" y="5983"/>
                  </a:lnTo>
                  <a:lnTo>
                    <a:pt x="8109" y="3873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5192688" y="1053730"/>
              <a:ext cx="384442" cy="384442"/>
            </a:xfrm>
            <a:custGeom>
              <a:avLst/>
              <a:gdLst/>
              <a:ahLst/>
              <a:cxnLst/>
              <a:rect l="l" t="t" r="r" b="b"/>
              <a:pathLst>
                <a:path w="11982" h="11982" extrusionOk="0">
                  <a:moveTo>
                    <a:pt x="5982" y="0"/>
                  </a:moveTo>
                  <a:lnTo>
                    <a:pt x="3872" y="3872"/>
                  </a:lnTo>
                  <a:lnTo>
                    <a:pt x="0" y="5982"/>
                  </a:lnTo>
                  <a:lnTo>
                    <a:pt x="3872" y="8109"/>
                  </a:lnTo>
                  <a:lnTo>
                    <a:pt x="5982" y="11981"/>
                  </a:lnTo>
                  <a:lnTo>
                    <a:pt x="8109" y="8109"/>
                  </a:lnTo>
                  <a:lnTo>
                    <a:pt x="11981" y="5982"/>
                  </a:lnTo>
                  <a:lnTo>
                    <a:pt x="8109" y="3872"/>
                  </a:lnTo>
                  <a:lnTo>
                    <a:pt x="5982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3990399" y="3912022"/>
              <a:ext cx="384442" cy="384442"/>
            </a:xfrm>
            <a:custGeom>
              <a:avLst/>
              <a:gdLst/>
              <a:ahLst/>
              <a:cxnLst/>
              <a:rect l="l" t="t" r="r" b="b"/>
              <a:pathLst>
                <a:path w="11982" h="11982" extrusionOk="0">
                  <a:moveTo>
                    <a:pt x="5983" y="0"/>
                  </a:moveTo>
                  <a:lnTo>
                    <a:pt x="3872" y="3872"/>
                  </a:lnTo>
                  <a:lnTo>
                    <a:pt x="0" y="5982"/>
                  </a:lnTo>
                  <a:lnTo>
                    <a:pt x="3872" y="8109"/>
                  </a:lnTo>
                  <a:lnTo>
                    <a:pt x="5983" y="11981"/>
                  </a:lnTo>
                  <a:lnTo>
                    <a:pt x="8110" y="8109"/>
                  </a:lnTo>
                  <a:lnTo>
                    <a:pt x="11981" y="5982"/>
                  </a:lnTo>
                  <a:lnTo>
                    <a:pt x="8110" y="3872"/>
                  </a:lnTo>
                  <a:lnTo>
                    <a:pt x="598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4572613" y="3814965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06" y="1"/>
                  </a:moveTo>
                  <a:lnTo>
                    <a:pt x="2393" y="2410"/>
                  </a:lnTo>
                  <a:lnTo>
                    <a:pt x="0" y="3723"/>
                  </a:lnTo>
                  <a:lnTo>
                    <a:pt x="2393" y="5036"/>
                  </a:lnTo>
                  <a:lnTo>
                    <a:pt x="3706" y="7429"/>
                  </a:lnTo>
                  <a:lnTo>
                    <a:pt x="5019" y="5036"/>
                  </a:lnTo>
                  <a:lnTo>
                    <a:pt x="7428" y="3723"/>
                  </a:lnTo>
                  <a:lnTo>
                    <a:pt x="5019" y="2410"/>
                  </a:lnTo>
                  <a:lnTo>
                    <a:pt x="3706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5381412" y="4127409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23" y="0"/>
                  </a:moveTo>
                  <a:lnTo>
                    <a:pt x="2410" y="2410"/>
                  </a:lnTo>
                  <a:lnTo>
                    <a:pt x="1" y="3723"/>
                  </a:lnTo>
                  <a:lnTo>
                    <a:pt x="2410" y="5035"/>
                  </a:lnTo>
                  <a:lnTo>
                    <a:pt x="3723" y="7428"/>
                  </a:lnTo>
                  <a:lnTo>
                    <a:pt x="5036" y="5035"/>
                  </a:lnTo>
                  <a:lnTo>
                    <a:pt x="7429" y="3723"/>
                  </a:lnTo>
                  <a:lnTo>
                    <a:pt x="5036" y="2410"/>
                  </a:lnTo>
                  <a:lnTo>
                    <a:pt x="372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4691520" y="1890250"/>
              <a:ext cx="238327" cy="238359"/>
            </a:xfrm>
            <a:custGeom>
              <a:avLst/>
              <a:gdLst/>
              <a:ahLst/>
              <a:cxnLst/>
              <a:rect l="l" t="t" r="r" b="b"/>
              <a:pathLst>
                <a:path w="7428" h="7429" extrusionOk="0">
                  <a:moveTo>
                    <a:pt x="3722" y="1"/>
                  </a:moveTo>
                  <a:lnTo>
                    <a:pt x="2410" y="2410"/>
                  </a:lnTo>
                  <a:lnTo>
                    <a:pt x="0" y="3723"/>
                  </a:lnTo>
                  <a:lnTo>
                    <a:pt x="2410" y="5036"/>
                  </a:lnTo>
                  <a:lnTo>
                    <a:pt x="3722" y="7429"/>
                  </a:lnTo>
                  <a:lnTo>
                    <a:pt x="5035" y="5036"/>
                  </a:lnTo>
                  <a:lnTo>
                    <a:pt x="7428" y="3723"/>
                  </a:lnTo>
                  <a:lnTo>
                    <a:pt x="5035" y="2410"/>
                  </a:lnTo>
                  <a:lnTo>
                    <a:pt x="3722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4527277" y="1230743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07" y="0"/>
                  </a:moveTo>
                  <a:lnTo>
                    <a:pt x="2394" y="2393"/>
                  </a:lnTo>
                  <a:lnTo>
                    <a:pt x="1" y="3706"/>
                  </a:lnTo>
                  <a:lnTo>
                    <a:pt x="2394" y="5019"/>
                  </a:lnTo>
                  <a:lnTo>
                    <a:pt x="3707" y="7428"/>
                  </a:lnTo>
                  <a:lnTo>
                    <a:pt x="5019" y="5019"/>
                  </a:lnTo>
                  <a:lnTo>
                    <a:pt x="7429" y="3706"/>
                  </a:lnTo>
                  <a:lnTo>
                    <a:pt x="5019" y="2393"/>
                  </a:lnTo>
                  <a:lnTo>
                    <a:pt x="3707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5456074" y="340352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06" y="0"/>
                  </a:moveTo>
                  <a:lnTo>
                    <a:pt x="2393" y="2393"/>
                  </a:lnTo>
                  <a:lnTo>
                    <a:pt x="0" y="3706"/>
                  </a:lnTo>
                  <a:lnTo>
                    <a:pt x="2393" y="5019"/>
                  </a:lnTo>
                  <a:lnTo>
                    <a:pt x="3706" y="7428"/>
                  </a:lnTo>
                  <a:lnTo>
                    <a:pt x="5019" y="5019"/>
                  </a:lnTo>
                  <a:lnTo>
                    <a:pt x="7428" y="3706"/>
                  </a:lnTo>
                  <a:lnTo>
                    <a:pt x="5019" y="2393"/>
                  </a:lnTo>
                  <a:lnTo>
                    <a:pt x="3706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7002763" y="4625368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23" y="1"/>
                  </a:moveTo>
                  <a:lnTo>
                    <a:pt x="2410" y="2394"/>
                  </a:lnTo>
                  <a:lnTo>
                    <a:pt x="1" y="3707"/>
                  </a:lnTo>
                  <a:lnTo>
                    <a:pt x="2410" y="5019"/>
                  </a:lnTo>
                  <a:lnTo>
                    <a:pt x="3723" y="7429"/>
                  </a:lnTo>
                  <a:lnTo>
                    <a:pt x="5036" y="5019"/>
                  </a:lnTo>
                  <a:lnTo>
                    <a:pt x="7429" y="3707"/>
                  </a:lnTo>
                  <a:lnTo>
                    <a:pt x="5036" y="2394"/>
                  </a:lnTo>
                  <a:lnTo>
                    <a:pt x="3723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292378" y="1635555"/>
              <a:ext cx="3093443" cy="3508078"/>
            </a:xfrm>
            <a:custGeom>
              <a:avLst/>
              <a:gdLst/>
              <a:ahLst/>
              <a:cxnLst/>
              <a:rect l="l" t="t" r="r" b="b"/>
              <a:pathLst>
                <a:path w="96414" h="109337" extrusionOk="0">
                  <a:moveTo>
                    <a:pt x="27751" y="3119"/>
                  </a:moveTo>
                  <a:cubicBezTo>
                    <a:pt x="32304" y="3119"/>
                    <a:pt x="33285" y="3767"/>
                    <a:pt x="33285" y="3767"/>
                  </a:cubicBezTo>
                  <a:cubicBezTo>
                    <a:pt x="37289" y="4282"/>
                    <a:pt x="38918" y="7356"/>
                    <a:pt x="36891" y="10630"/>
                  </a:cubicBezTo>
                  <a:lnTo>
                    <a:pt x="35212" y="12109"/>
                  </a:lnTo>
                  <a:cubicBezTo>
                    <a:pt x="32811" y="10488"/>
                    <a:pt x="30032" y="9673"/>
                    <a:pt x="27256" y="9673"/>
                  </a:cubicBezTo>
                  <a:cubicBezTo>
                    <a:pt x="24594" y="9673"/>
                    <a:pt x="21934" y="10422"/>
                    <a:pt x="19609" y="11926"/>
                  </a:cubicBezTo>
                  <a:lnTo>
                    <a:pt x="18180" y="10630"/>
                  </a:lnTo>
                  <a:cubicBezTo>
                    <a:pt x="16152" y="7356"/>
                    <a:pt x="17781" y="4299"/>
                    <a:pt x="21802" y="3800"/>
                  </a:cubicBezTo>
                  <a:cubicBezTo>
                    <a:pt x="21802" y="3800"/>
                    <a:pt x="23181" y="3119"/>
                    <a:pt x="27751" y="3119"/>
                  </a:cubicBezTo>
                  <a:close/>
                  <a:moveTo>
                    <a:pt x="13607" y="11187"/>
                  </a:moveTo>
                  <a:cubicBezTo>
                    <a:pt x="14313" y="11187"/>
                    <a:pt x="15132" y="11424"/>
                    <a:pt x="16086" y="11976"/>
                  </a:cubicBezTo>
                  <a:cubicBezTo>
                    <a:pt x="16717" y="12358"/>
                    <a:pt x="17282" y="12807"/>
                    <a:pt x="17781" y="13322"/>
                  </a:cubicBezTo>
                  <a:cubicBezTo>
                    <a:pt x="16003" y="14934"/>
                    <a:pt x="14673" y="16961"/>
                    <a:pt x="13892" y="19204"/>
                  </a:cubicBezTo>
                  <a:cubicBezTo>
                    <a:pt x="13327" y="19055"/>
                    <a:pt x="12796" y="18822"/>
                    <a:pt x="12297" y="18540"/>
                  </a:cubicBezTo>
                  <a:cubicBezTo>
                    <a:pt x="9539" y="16945"/>
                    <a:pt x="9622" y="15034"/>
                    <a:pt x="10652" y="13222"/>
                  </a:cubicBezTo>
                  <a:cubicBezTo>
                    <a:pt x="11337" y="12037"/>
                    <a:pt x="12271" y="11187"/>
                    <a:pt x="13607" y="11187"/>
                  </a:cubicBezTo>
                  <a:close/>
                  <a:moveTo>
                    <a:pt x="41463" y="11187"/>
                  </a:moveTo>
                  <a:cubicBezTo>
                    <a:pt x="42797" y="11187"/>
                    <a:pt x="43728" y="12037"/>
                    <a:pt x="44402" y="13222"/>
                  </a:cubicBezTo>
                  <a:cubicBezTo>
                    <a:pt x="45465" y="15034"/>
                    <a:pt x="45531" y="16945"/>
                    <a:pt x="42773" y="18540"/>
                  </a:cubicBezTo>
                  <a:cubicBezTo>
                    <a:pt x="42108" y="18905"/>
                    <a:pt x="41410" y="19171"/>
                    <a:pt x="40679" y="19354"/>
                  </a:cubicBezTo>
                  <a:cubicBezTo>
                    <a:pt x="39948" y="17161"/>
                    <a:pt x="38702" y="15200"/>
                    <a:pt x="37040" y="13604"/>
                  </a:cubicBezTo>
                  <a:cubicBezTo>
                    <a:pt x="37605" y="12973"/>
                    <a:pt x="38253" y="12425"/>
                    <a:pt x="38984" y="11976"/>
                  </a:cubicBezTo>
                  <a:cubicBezTo>
                    <a:pt x="39938" y="11424"/>
                    <a:pt x="40757" y="11187"/>
                    <a:pt x="41463" y="11187"/>
                  </a:cubicBezTo>
                  <a:close/>
                  <a:moveTo>
                    <a:pt x="41394" y="24389"/>
                  </a:moveTo>
                  <a:lnTo>
                    <a:pt x="41460" y="24406"/>
                  </a:lnTo>
                  <a:cubicBezTo>
                    <a:pt x="41527" y="26400"/>
                    <a:pt x="41493" y="28975"/>
                    <a:pt x="41477" y="31734"/>
                  </a:cubicBezTo>
                  <a:cubicBezTo>
                    <a:pt x="40845" y="31401"/>
                    <a:pt x="40247" y="31036"/>
                    <a:pt x="39666" y="30637"/>
                  </a:cubicBezTo>
                  <a:cubicBezTo>
                    <a:pt x="40712" y="28709"/>
                    <a:pt x="41311" y="26582"/>
                    <a:pt x="41394" y="24389"/>
                  </a:cubicBezTo>
                  <a:close/>
                  <a:moveTo>
                    <a:pt x="42042" y="24522"/>
                  </a:moveTo>
                  <a:cubicBezTo>
                    <a:pt x="42923" y="24688"/>
                    <a:pt x="43986" y="24888"/>
                    <a:pt x="45332" y="25054"/>
                  </a:cubicBezTo>
                  <a:cubicBezTo>
                    <a:pt x="46096" y="25153"/>
                    <a:pt x="46828" y="25203"/>
                    <a:pt x="47559" y="25220"/>
                  </a:cubicBezTo>
                  <a:cubicBezTo>
                    <a:pt x="47509" y="26034"/>
                    <a:pt x="47326" y="26832"/>
                    <a:pt x="46994" y="27580"/>
                  </a:cubicBezTo>
                  <a:cubicBezTo>
                    <a:pt x="46994" y="27580"/>
                    <a:pt x="46911" y="28842"/>
                    <a:pt x="45216" y="32016"/>
                  </a:cubicBezTo>
                  <a:lnTo>
                    <a:pt x="42042" y="24522"/>
                  </a:lnTo>
                  <a:close/>
                  <a:moveTo>
                    <a:pt x="57586" y="23983"/>
                  </a:moveTo>
                  <a:cubicBezTo>
                    <a:pt x="58516" y="23983"/>
                    <a:pt x="59424" y="24335"/>
                    <a:pt x="59988" y="25070"/>
                  </a:cubicBezTo>
                  <a:cubicBezTo>
                    <a:pt x="56731" y="25303"/>
                    <a:pt x="54206" y="28012"/>
                    <a:pt x="54189" y="31269"/>
                  </a:cubicBezTo>
                  <a:lnTo>
                    <a:pt x="54189" y="32050"/>
                  </a:lnTo>
                  <a:cubicBezTo>
                    <a:pt x="51131" y="32099"/>
                    <a:pt x="49918" y="32581"/>
                    <a:pt x="48290" y="32847"/>
                  </a:cubicBezTo>
                  <a:cubicBezTo>
                    <a:pt x="49437" y="30421"/>
                    <a:pt x="50168" y="27812"/>
                    <a:pt x="50417" y="25137"/>
                  </a:cubicBezTo>
                  <a:cubicBezTo>
                    <a:pt x="53225" y="24904"/>
                    <a:pt x="55535" y="24323"/>
                    <a:pt x="56848" y="24057"/>
                  </a:cubicBezTo>
                  <a:cubicBezTo>
                    <a:pt x="57091" y="24008"/>
                    <a:pt x="57339" y="23983"/>
                    <a:pt x="57586" y="23983"/>
                  </a:cubicBezTo>
                  <a:close/>
                  <a:moveTo>
                    <a:pt x="33434" y="36669"/>
                  </a:moveTo>
                  <a:cubicBezTo>
                    <a:pt x="33733" y="37500"/>
                    <a:pt x="34215" y="38281"/>
                    <a:pt x="34847" y="38912"/>
                  </a:cubicBezTo>
                  <a:cubicBezTo>
                    <a:pt x="34315" y="38447"/>
                    <a:pt x="33866" y="37866"/>
                    <a:pt x="33550" y="37234"/>
                  </a:cubicBezTo>
                  <a:lnTo>
                    <a:pt x="33434" y="36669"/>
                  </a:lnTo>
                  <a:close/>
                  <a:moveTo>
                    <a:pt x="11946" y="21029"/>
                  </a:moveTo>
                  <a:cubicBezTo>
                    <a:pt x="12018" y="21029"/>
                    <a:pt x="12091" y="21030"/>
                    <a:pt x="12164" y="21032"/>
                  </a:cubicBezTo>
                  <a:lnTo>
                    <a:pt x="13327" y="21415"/>
                  </a:lnTo>
                  <a:cubicBezTo>
                    <a:pt x="12214" y="27845"/>
                    <a:pt x="15637" y="34193"/>
                    <a:pt x="21619" y="36802"/>
                  </a:cubicBezTo>
                  <a:lnTo>
                    <a:pt x="21520" y="37234"/>
                  </a:lnTo>
                  <a:cubicBezTo>
                    <a:pt x="20587" y="38980"/>
                    <a:pt x="19213" y="39858"/>
                    <a:pt x="17768" y="39858"/>
                  </a:cubicBezTo>
                  <a:cubicBezTo>
                    <a:pt x="16408" y="39858"/>
                    <a:pt x="14986" y="39080"/>
                    <a:pt x="13809" y="37517"/>
                  </a:cubicBezTo>
                  <a:cubicBezTo>
                    <a:pt x="13809" y="37517"/>
                    <a:pt x="12513" y="36653"/>
                    <a:pt x="10236" y="32714"/>
                  </a:cubicBezTo>
                  <a:cubicBezTo>
                    <a:pt x="7960" y="28759"/>
                    <a:pt x="8043" y="27596"/>
                    <a:pt x="8043" y="27596"/>
                  </a:cubicBezTo>
                  <a:cubicBezTo>
                    <a:pt x="6495" y="23929"/>
                    <a:pt x="8255" y="21029"/>
                    <a:pt x="11946" y="21029"/>
                  </a:cubicBezTo>
                  <a:close/>
                  <a:moveTo>
                    <a:pt x="31241" y="37400"/>
                  </a:moveTo>
                  <a:cubicBezTo>
                    <a:pt x="31291" y="37716"/>
                    <a:pt x="31324" y="38048"/>
                    <a:pt x="31324" y="38364"/>
                  </a:cubicBezTo>
                  <a:cubicBezTo>
                    <a:pt x="31324" y="41555"/>
                    <a:pt x="29629" y="42452"/>
                    <a:pt x="27535" y="42452"/>
                  </a:cubicBezTo>
                  <a:cubicBezTo>
                    <a:pt x="25441" y="42452"/>
                    <a:pt x="23746" y="41555"/>
                    <a:pt x="23746" y="38364"/>
                  </a:cubicBezTo>
                  <a:cubicBezTo>
                    <a:pt x="23746" y="38098"/>
                    <a:pt x="23763" y="37816"/>
                    <a:pt x="23796" y="37533"/>
                  </a:cubicBezTo>
                  <a:cubicBezTo>
                    <a:pt x="24934" y="37825"/>
                    <a:pt x="26096" y="37968"/>
                    <a:pt x="27256" y="37968"/>
                  </a:cubicBezTo>
                  <a:cubicBezTo>
                    <a:pt x="28603" y="37968"/>
                    <a:pt x="29946" y="37775"/>
                    <a:pt x="31241" y="37400"/>
                  </a:cubicBezTo>
                  <a:close/>
                  <a:moveTo>
                    <a:pt x="25560" y="50884"/>
                  </a:moveTo>
                  <a:cubicBezTo>
                    <a:pt x="26560" y="50884"/>
                    <a:pt x="27527" y="50936"/>
                    <a:pt x="28382" y="51043"/>
                  </a:cubicBezTo>
                  <a:cubicBezTo>
                    <a:pt x="31706" y="51458"/>
                    <a:pt x="30825" y="54450"/>
                    <a:pt x="30410" y="55430"/>
                  </a:cubicBezTo>
                  <a:cubicBezTo>
                    <a:pt x="30161" y="56045"/>
                    <a:pt x="29130" y="58055"/>
                    <a:pt x="28083" y="59834"/>
                  </a:cubicBezTo>
                  <a:cubicBezTo>
                    <a:pt x="26960" y="59509"/>
                    <a:pt x="25807" y="59349"/>
                    <a:pt x="24656" y="59349"/>
                  </a:cubicBezTo>
                  <a:cubicBezTo>
                    <a:pt x="22743" y="59349"/>
                    <a:pt x="20837" y="59793"/>
                    <a:pt x="19093" y="60664"/>
                  </a:cubicBezTo>
                  <a:cubicBezTo>
                    <a:pt x="18213" y="59451"/>
                    <a:pt x="17365" y="58006"/>
                    <a:pt x="16318" y="56626"/>
                  </a:cubicBezTo>
                  <a:cubicBezTo>
                    <a:pt x="14507" y="54250"/>
                    <a:pt x="16235" y="52854"/>
                    <a:pt x="17930" y="52073"/>
                  </a:cubicBezTo>
                  <a:cubicBezTo>
                    <a:pt x="19544" y="51310"/>
                    <a:pt x="22692" y="50884"/>
                    <a:pt x="25560" y="50884"/>
                  </a:cubicBezTo>
                  <a:close/>
                  <a:moveTo>
                    <a:pt x="35644" y="55114"/>
                  </a:moveTo>
                  <a:lnTo>
                    <a:pt x="35644" y="55114"/>
                  </a:lnTo>
                  <a:cubicBezTo>
                    <a:pt x="34830" y="57208"/>
                    <a:pt x="33035" y="59917"/>
                    <a:pt x="31806" y="61612"/>
                  </a:cubicBezTo>
                  <a:cubicBezTo>
                    <a:pt x="31706" y="61545"/>
                    <a:pt x="31606" y="61479"/>
                    <a:pt x="31507" y="61412"/>
                  </a:cubicBezTo>
                  <a:cubicBezTo>
                    <a:pt x="32121" y="60033"/>
                    <a:pt x="32952" y="58571"/>
                    <a:pt x="33617" y="56975"/>
                  </a:cubicBezTo>
                  <a:cubicBezTo>
                    <a:pt x="34149" y="55712"/>
                    <a:pt x="34863" y="55197"/>
                    <a:pt x="35644" y="55114"/>
                  </a:cubicBezTo>
                  <a:close/>
                  <a:moveTo>
                    <a:pt x="10659" y="56921"/>
                  </a:moveTo>
                  <a:cubicBezTo>
                    <a:pt x="11902" y="56921"/>
                    <a:pt x="12956" y="58069"/>
                    <a:pt x="13377" y="58620"/>
                  </a:cubicBezTo>
                  <a:cubicBezTo>
                    <a:pt x="13776" y="59152"/>
                    <a:pt x="15006" y="61047"/>
                    <a:pt x="16019" y="62841"/>
                  </a:cubicBezTo>
                  <a:cubicBezTo>
                    <a:pt x="13776" y="65001"/>
                    <a:pt x="12430" y="67926"/>
                    <a:pt x="12247" y="71034"/>
                  </a:cubicBezTo>
                  <a:cubicBezTo>
                    <a:pt x="10752" y="71183"/>
                    <a:pt x="9073" y="71216"/>
                    <a:pt x="7362" y="71432"/>
                  </a:cubicBezTo>
                  <a:cubicBezTo>
                    <a:pt x="7132" y="71462"/>
                    <a:pt x="6919" y="71476"/>
                    <a:pt x="6720" y="71476"/>
                  </a:cubicBezTo>
                  <a:cubicBezTo>
                    <a:pt x="4339" y="71476"/>
                    <a:pt x="4068" y="69462"/>
                    <a:pt x="4221" y="67760"/>
                  </a:cubicBezTo>
                  <a:cubicBezTo>
                    <a:pt x="4420" y="65367"/>
                    <a:pt x="6547" y="60847"/>
                    <a:pt x="8558" y="58188"/>
                  </a:cubicBezTo>
                  <a:cubicBezTo>
                    <a:pt x="9267" y="57253"/>
                    <a:pt x="9990" y="56921"/>
                    <a:pt x="10659" y="56921"/>
                  </a:cubicBezTo>
                  <a:close/>
                  <a:moveTo>
                    <a:pt x="37156" y="73161"/>
                  </a:moveTo>
                  <a:cubicBezTo>
                    <a:pt x="37061" y="73510"/>
                    <a:pt x="36965" y="73800"/>
                    <a:pt x="36899" y="74013"/>
                  </a:cubicBezTo>
                  <a:lnTo>
                    <a:pt x="36899" y="74013"/>
                  </a:lnTo>
                  <a:cubicBezTo>
                    <a:pt x="36951" y="73731"/>
                    <a:pt x="36992" y="73447"/>
                    <a:pt x="37023" y="73161"/>
                  </a:cubicBezTo>
                  <a:close/>
                  <a:moveTo>
                    <a:pt x="42972" y="73177"/>
                  </a:moveTo>
                  <a:lnTo>
                    <a:pt x="42972" y="73177"/>
                  </a:lnTo>
                  <a:cubicBezTo>
                    <a:pt x="43571" y="73210"/>
                    <a:pt x="44185" y="73260"/>
                    <a:pt x="44800" y="73310"/>
                  </a:cubicBezTo>
                  <a:cubicBezTo>
                    <a:pt x="45149" y="74025"/>
                    <a:pt x="45183" y="74955"/>
                    <a:pt x="45099" y="75803"/>
                  </a:cubicBezTo>
                  <a:cubicBezTo>
                    <a:pt x="45016" y="76899"/>
                    <a:pt x="44518" y="78412"/>
                    <a:pt x="43820" y="80007"/>
                  </a:cubicBezTo>
                  <a:cubicBezTo>
                    <a:pt x="43820" y="79974"/>
                    <a:pt x="43803" y="79957"/>
                    <a:pt x="43787" y="79924"/>
                  </a:cubicBezTo>
                  <a:cubicBezTo>
                    <a:pt x="42823" y="78378"/>
                    <a:pt x="42790" y="75221"/>
                    <a:pt x="42972" y="73177"/>
                  </a:cubicBezTo>
                  <a:close/>
                  <a:moveTo>
                    <a:pt x="39948" y="73094"/>
                  </a:moveTo>
                  <a:cubicBezTo>
                    <a:pt x="39915" y="74723"/>
                    <a:pt x="40297" y="77431"/>
                    <a:pt x="41410" y="80555"/>
                  </a:cubicBezTo>
                  <a:cubicBezTo>
                    <a:pt x="41676" y="81320"/>
                    <a:pt x="42025" y="82051"/>
                    <a:pt x="42474" y="82715"/>
                  </a:cubicBezTo>
                  <a:cubicBezTo>
                    <a:pt x="41959" y="83646"/>
                    <a:pt x="41394" y="84543"/>
                    <a:pt x="40762" y="85391"/>
                  </a:cubicBezTo>
                  <a:cubicBezTo>
                    <a:pt x="40056" y="86317"/>
                    <a:pt x="39336" y="86646"/>
                    <a:pt x="38669" y="86646"/>
                  </a:cubicBezTo>
                  <a:cubicBezTo>
                    <a:pt x="37423" y="86646"/>
                    <a:pt x="36366" y="85494"/>
                    <a:pt x="35943" y="84942"/>
                  </a:cubicBezTo>
                  <a:cubicBezTo>
                    <a:pt x="35545" y="84410"/>
                    <a:pt x="34315" y="82516"/>
                    <a:pt x="33301" y="80721"/>
                  </a:cubicBezTo>
                  <a:cubicBezTo>
                    <a:pt x="35166" y="78916"/>
                    <a:pt x="36429" y="76574"/>
                    <a:pt x="36895" y="74034"/>
                  </a:cubicBezTo>
                  <a:lnTo>
                    <a:pt x="36895" y="74034"/>
                  </a:lnTo>
                  <a:lnTo>
                    <a:pt x="37472" y="73144"/>
                  </a:lnTo>
                  <a:cubicBezTo>
                    <a:pt x="38220" y="73111"/>
                    <a:pt x="39051" y="73094"/>
                    <a:pt x="39948" y="73094"/>
                  </a:cubicBezTo>
                  <a:close/>
                  <a:moveTo>
                    <a:pt x="11849" y="74800"/>
                  </a:moveTo>
                  <a:cubicBezTo>
                    <a:pt x="12099" y="74800"/>
                    <a:pt x="12349" y="74802"/>
                    <a:pt x="12596" y="74806"/>
                  </a:cubicBezTo>
                  <a:cubicBezTo>
                    <a:pt x="13344" y="77813"/>
                    <a:pt x="15205" y="80439"/>
                    <a:pt x="17797" y="82167"/>
                  </a:cubicBezTo>
                  <a:cubicBezTo>
                    <a:pt x="17199" y="83530"/>
                    <a:pt x="16368" y="84992"/>
                    <a:pt x="15704" y="86587"/>
                  </a:cubicBezTo>
                  <a:cubicBezTo>
                    <a:pt x="15116" y="87982"/>
                    <a:pt x="14298" y="88463"/>
                    <a:pt x="13436" y="88463"/>
                  </a:cubicBezTo>
                  <a:cubicBezTo>
                    <a:pt x="12593" y="88463"/>
                    <a:pt x="11707" y="88002"/>
                    <a:pt x="10951" y="87485"/>
                  </a:cubicBezTo>
                  <a:cubicBezTo>
                    <a:pt x="8974" y="86105"/>
                    <a:pt x="6132" y="82001"/>
                    <a:pt x="4836" y="78927"/>
                  </a:cubicBezTo>
                  <a:cubicBezTo>
                    <a:pt x="3540" y="75836"/>
                    <a:pt x="6564" y="75105"/>
                    <a:pt x="7628" y="74972"/>
                  </a:cubicBezTo>
                  <a:cubicBezTo>
                    <a:pt x="8198" y="74899"/>
                    <a:pt x="10017" y="74800"/>
                    <a:pt x="11849" y="74800"/>
                  </a:cubicBezTo>
                  <a:close/>
                  <a:moveTo>
                    <a:pt x="30210" y="82915"/>
                  </a:moveTo>
                  <a:cubicBezTo>
                    <a:pt x="31091" y="84128"/>
                    <a:pt x="31955" y="85574"/>
                    <a:pt x="33002" y="86936"/>
                  </a:cubicBezTo>
                  <a:cubicBezTo>
                    <a:pt x="34813" y="89329"/>
                    <a:pt x="33085" y="90708"/>
                    <a:pt x="31390" y="91506"/>
                  </a:cubicBezTo>
                  <a:cubicBezTo>
                    <a:pt x="29778" y="92257"/>
                    <a:pt x="26635" y="92679"/>
                    <a:pt x="23763" y="92679"/>
                  </a:cubicBezTo>
                  <a:cubicBezTo>
                    <a:pt x="22756" y="92679"/>
                    <a:pt x="21784" y="92627"/>
                    <a:pt x="20921" y="92520"/>
                  </a:cubicBezTo>
                  <a:cubicBezTo>
                    <a:pt x="17615" y="92104"/>
                    <a:pt x="18495" y="89113"/>
                    <a:pt x="18911" y="88133"/>
                  </a:cubicBezTo>
                  <a:cubicBezTo>
                    <a:pt x="19160" y="87518"/>
                    <a:pt x="20190" y="85524"/>
                    <a:pt x="21237" y="83746"/>
                  </a:cubicBezTo>
                  <a:cubicBezTo>
                    <a:pt x="22355" y="84062"/>
                    <a:pt x="23502" y="84219"/>
                    <a:pt x="24646" y="84219"/>
                  </a:cubicBezTo>
                  <a:cubicBezTo>
                    <a:pt x="26564" y="84219"/>
                    <a:pt x="28472" y="83779"/>
                    <a:pt x="30210" y="82915"/>
                  </a:cubicBezTo>
                  <a:close/>
                  <a:moveTo>
                    <a:pt x="27538" y="1"/>
                  </a:moveTo>
                  <a:cubicBezTo>
                    <a:pt x="19259" y="1"/>
                    <a:pt x="11470" y="4494"/>
                    <a:pt x="7378" y="11976"/>
                  </a:cubicBezTo>
                  <a:cubicBezTo>
                    <a:pt x="2543" y="20850"/>
                    <a:pt x="4071" y="31834"/>
                    <a:pt x="11150" y="39062"/>
                  </a:cubicBezTo>
                  <a:cubicBezTo>
                    <a:pt x="15569" y="43574"/>
                    <a:pt x="21516" y="45946"/>
                    <a:pt x="27543" y="45946"/>
                  </a:cubicBezTo>
                  <a:cubicBezTo>
                    <a:pt x="31149" y="45946"/>
                    <a:pt x="34784" y="45097"/>
                    <a:pt x="38137" y="43349"/>
                  </a:cubicBezTo>
                  <a:lnTo>
                    <a:pt x="38137" y="43349"/>
                  </a:lnTo>
                  <a:cubicBezTo>
                    <a:pt x="35478" y="46656"/>
                    <a:pt x="35827" y="49381"/>
                    <a:pt x="36010" y="51625"/>
                  </a:cubicBezTo>
                  <a:cubicBezTo>
                    <a:pt x="32469" y="49630"/>
                    <a:pt x="28552" y="48645"/>
                    <a:pt x="24650" y="48645"/>
                  </a:cubicBezTo>
                  <a:cubicBezTo>
                    <a:pt x="19708" y="48645"/>
                    <a:pt x="14789" y="50225"/>
                    <a:pt x="10685" y="53336"/>
                  </a:cubicBezTo>
                  <a:cubicBezTo>
                    <a:pt x="3340" y="58903"/>
                    <a:pt x="0" y="68292"/>
                    <a:pt x="2177" y="77248"/>
                  </a:cubicBezTo>
                  <a:cubicBezTo>
                    <a:pt x="4354" y="86205"/>
                    <a:pt x="11649" y="93001"/>
                    <a:pt x="20722" y="94580"/>
                  </a:cubicBezTo>
                  <a:cubicBezTo>
                    <a:pt x="22036" y="94806"/>
                    <a:pt x="23351" y="94916"/>
                    <a:pt x="24655" y="94916"/>
                  </a:cubicBezTo>
                  <a:cubicBezTo>
                    <a:pt x="32369" y="94916"/>
                    <a:pt x="39681" y="91058"/>
                    <a:pt x="44003" y="84477"/>
                  </a:cubicBezTo>
                  <a:cubicBezTo>
                    <a:pt x="45432" y="85740"/>
                    <a:pt x="46994" y="86438"/>
                    <a:pt x="48091" y="87966"/>
                  </a:cubicBezTo>
                  <a:cubicBezTo>
                    <a:pt x="43521" y="94613"/>
                    <a:pt x="35029" y="99515"/>
                    <a:pt x="29895" y="101593"/>
                  </a:cubicBezTo>
                  <a:cubicBezTo>
                    <a:pt x="23464" y="104185"/>
                    <a:pt x="19110" y="106262"/>
                    <a:pt x="18695" y="108738"/>
                  </a:cubicBezTo>
                  <a:cubicBezTo>
                    <a:pt x="18695" y="108738"/>
                    <a:pt x="18645" y="108971"/>
                    <a:pt x="18545" y="109336"/>
                  </a:cubicBezTo>
                  <a:lnTo>
                    <a:pt x="82389" y="109336"/>
                  </a:lnTo>
                  <a:cubicBezTo>
                    <a:pt x="82422" y="106810"/>
                    <a:pt x="81907" y="103852"/>
                    <a:pt x="76739" y="101177"/>
                  </a:cubicBezTo>
                  <a:cubicBezTo>
                    <a:pt x="72202" y="98834"/>
                    <a:pt x="69942" y="96209"/>
                    <a:pt x="66984" y="89495"/>
                  </a:cubicBezTo>
                  <a:cubicBezTo>
                    <a:pt x="67300" y="89429"/>
                    <a:pt x="67583" y="89346"/>
                    <a:pt x="67832" y="89263"/>
                  </a:cubicBezTo>
                  <a:cubicBezTo>
                    <a:pt x="68330" y="89096"/>
                    <a:pt x="68779" y="88831"/>
                    <a:pt x="69161" y="88465"/>
                  </a:cubicBezTo>
                  <a:lnTo>
                    <a:pt x="71238" y="88465"/>
                  </a:lnTo>
                  <a:lnTo>
                    <a:pt x="71238" y="87667"/>
                  </a:lnTo>
                  <a:lnTo>
                    <a:pt x="72800" y="87667"/>
                  </a:lnTo>
                  <a:lnTo>
                    <a:pt x="72800" y="90293"/>
                  </a:lnTo>
                  <a:lnTo>
                    <a:pt x="75177" y="90293"/>
                  </a:lnTo>
                  <a:lnTo>
                    <a:pt x="75177" y="82217"/>
                  </a:lnTo>
                  <a:lnTo>
                    <a:pt x="72800" y="82217"/>
                  </a:lnTo>
                  <a:lnTo>
                    <a:pt x="72800" y="84859"/>
                  </a:lnTo>
                  <a:lnTo>
                    <a:pt x="71238" y="84859"/>
                  </a:lnTo>
                  <a:lnTo>
                    <a:pt x="71238" y="84045"/>
                  </a:lnTo>
                  <a:lnTo>
                    <a:pt x="71022" y="84045"/>
                  </a:lnTo>
                  <a:cubicBezTo>
                    <a:pt x="71172" y="82682"/>
                    <a:pt x="71188" y="81303"/>
                    <a:pt x="71056" y="79940"/>
                  </a:cubicBezTo>
                  <a:lnTo>
                    <a:pt x="72551" y="79475"/>
                  </a:lnTo>
                  <a:cubicBezTo>
                    <a:pt x="73149" y="79276"/>
                    <a:pt x="73465" y="78644"/>
                    <a:pt x="73282" y="78046"/>
                  </a:cubicBezTo>
                  <a:lnTo>
                    <a:pt x="73099" y="77481"/>
                  </a:lnTo>
                  <a:cubicBezTo>
                    <a:pt x="72937" y="76994"/>
                    <a:pt x="72488" y="76683"/>
                    <a:pt x="72004" y="76683"/>
                  </a:cubicBezTo>
                  <a:cubicBezTo>
                    <a:pt x="71894" y="76683"/>
                    <a:pt x="71782" y="76699"/>
                    <a:pt x="71670" y="76733"/>
                  </a:cubicBezTo>
                  <a:lnTo>
                    <a:pt x="70574" y="77099"/>
                  </a:lnTo>
                  <a:cubicBezTo>
                    <a:pt x="70042" y="75254"/>
                    <a:pt x="68646" y="73310"/>
                    <a:pt x="68081" y="71565"/>
                  </a:cubicBezTo>
                  <a:cubicBezTo>
                    <a:pt x="68098" y="71565"/>
                    <a:pt x="68114" y="71549"/>
                    <a:pt x="68131" y="71532"/>
                  </a:cubicBezTo>
                  <a:lnTo>
                    <a:pt x="75343" y="71532"/>
                  </a:lnTo>
                  <a:cubicBezTo>
                    <a:pt x="78766" y="71532"/>
                    <a:pt x="81558" y="68757"/>
                    <a:pt x="81558" y="65317"/>
                  </a:cubicBezTo>
                  <a:lnTo>
                    <a:pt x="81558" y="47919"/>
                  </a:lnTo>
                  <a:lnTo>
                    <a:pt x="92292" y="47919"/>
                  </a:lnTo>
                  <a:cubicBezTo>
                    <a:pt x="93336" y="48979"/>
                    <a:pt x="94628" y="49666"/>
                    <a:pt x="95329" y="49666"/>
                  </a:cubicBezTo>
                  <a:cubicBezTo>
                    <a:pt x="95353" y="49666"/>
                    <a:pt x="95377" y="49665"/>
                    <a:pt x="95400" y="49664"/>
                  </a:cubicBezTo>
                  <a:cubicBezTo>
                    <a:pt x="95965" y="49664"/>
                    <a:pt x="96413" y="47321"/>
                    <a:pt x="96413" y="44446"/>
                  </a:cubicBezTo>
                  <a:cubicBezTo>
                    <a:pt x="96413" y="42668"/>
                    <a:pt x="96231" y="41106"/>
                    <a:pt x="95965" y="40159"/>
                  </a:cubicBezTo>
                  <a:cubicBezTo>
                    <a:pt x="95848" y="39594"/>
                    <a:pt x="95666" y="39245"/>
                    <a:pt x="95400" y="39245"/>
                  </a:cubicBezTo>
                  <a:cubicBezTo>
                    <a:pt x="93655" y="39278"/>
                    <a:pt x="92907" y="39976"/>
                    <a:pt x="92209" y="40907"/>
                  </a:cubicBezTo>
                  <a:cubicBezTo>
                    <a:pt x="92193" y="40923"/>
                    <a:pt x="92176" y="40956"/>
                    <a:pt x="92159" y="40990"/>
                  </a:cubicBezTo>
                  <a:lnTo>
                    <a:pt x="81558" y="40990"/>
                  </a:lnTo>
                  <a:lnTo>
                    <a:pt x="81558" y="31269"/>
                  </a:lnTo>
                  <a:cubicBezTo>
                    <a:pt x="81558" y="27845"/>
                    <a:pt x="78766" y="25054"/>
                    <a:pt x="75343" y="25054"/>
                  </a:cubicBezTo>
                  <a:lnTo>
                    <a:pt x="63029" y="25054"/>
                  </a:lnTo>
                  <a:cubicBezTo>
                    <a:pt x="62165" y="22545"/>
                    <a:pt x="59806" y="20866"/>
                    <a:pt x="57147" y="20866"/>
                  </a:cubicBezTo>
                  <a:lnTo>
                    <a:pt x="50417" y="20866"/>
                  </a:lnTo>
                  <a:cubicBezTo>
                    <a:pt x="49486" y="10796"/>
                    <a:pt x="42092" y="2521"/>
                    <a:pt x="32188" y="477"/>
                  </a:cubicBezTo>
                  <a:cubicBezTo>
                    <a:pt x="30635" y="156"/>
                    <a:pt x="29078" y="1"/>
                    <a:pt x="27538" y="1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2222419" y="2524149"/>
              <a:ext cx="877621" cy="1491824"/>
            </a:xfrm>
            <a:custGeom>
              <a:avLst/>
              <a:gdLst/>
              <a:ahLst/>
              <a:cxnLst/>
              <a:rect l="l" t="t" r="r" b="b"/>
              <a:pathLst>
                <a:path w="27353" h="46496" extrusionOk="0">
                  <a:moveTo>
                    <a:pt x="6215" y="1"/>
                  </a:moveTo>
                  <a:cubicBezTo>
                    <a:pt x="2776" y="1"/>
                    <a:pt x="1" y="2793"/>
                    <a:pt x="1" y="6232"/>
                  </a:cubicBezTo>
                  <a:lnTo>
                    <a:pt x="1" y="40264"/>
                  </a:lnTo>
                  <a:cubicBezTo>
                    <a:pt x="1" y="43704"/>
                    <a:pt x="2776" y="46496"/>
                    <a:pt x="6215" y="46496"/>
                  </a:cubicBezTo>
                  <a:lnTo>
                    <a:pt x="21138" y="46496"/>
                  </a:lnTo>
                  <a:cubicBezTo>
                    <a:pt x="24578" y="46496"/>
                    <a:pt x="27353" y="43704"/>
                    <a:pt x="27353" y="40264"/>
                  </a:cubicBezTo>
                  <a:lnTo>
                    <a:pt x="27353" y="6232"/>
                  </a:lnTo>
                  <a:cubicBezTo>
                    <a:pt x="27353" y="2793"/>
                    <a:pt x="24578" y="1"/>
                    <a:pt x="21138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1438422" y="2389809"/>
              <a:ext cx="1711735" cy="2224293"/>
            </a:xfrm>
            <a:custGeom>
              <a:avLst/>
              <a:gdLst/>
              <a:ahLst/>
              <a:cxnLst/>
              <a:rect l="l" t="t" r="r" b="b"/>
              <a:pathLst>
                <a:path w="53350" h="69325" extrusionOk="0">
                  <a:moveTo>
                    <a:pt x="27808" y="3119"/>
                  </a:moveTo>
                  <a:cubicBezTo>
                    <a:pt x="29604" y="3119"/>
                    <a:pt x="31338" y="4428"/>
                    <a:pt x="30650" y="7295"/>
                  </a:cubicBezTo>
                  <a:cubicBezTo>
                    <a:pt x="29869" y="10569"/>
                    <a:pt x="28740" y="11134"/>
                    <a:pt x="24436" y="11184"/>
                  </a:cubicBezTo>
                  <a:cubicBezTo>
                    <a:pt x="20207" y="11249"/>
                    <a:pt x="19475" y="12148"/>
                    <a:pt x="16362" y="12148"/>
                  </a:cubicBezTo>
                  <a:cubicBezTo>
                    <a:pt x="16307" y="12148"/>
                    <a:pt x="16251" y="12148"/>
                    <a:pt x="16193" y="12147"/>
                  </a:cubicBezTo>
                  <a:cubicBezTo>
                    <a:pt x="12920" y="12114"/>
                    <a:pt x="8716" y="9372"/>
                    <a:pt x="7636" y="7628"/>
                  </a:cubicBezTo>
                  <a:cubicBezTo>
                    <a:pt x="6572" y="5899"/>
                    <a:pt x="6273" y="4720"/>
                    <a:pt x="7004" y="4188"/>
                  </a:cubicBezTo>
                  <a:cubicBezTo>
                    <a:pt x="7956" y="3514"/>
                    <a:pt x="8718" y="3279"/>
                    <a:pt x="9604" y="3279"/>
                  </a:cubicBezTo>
                  <a:cubicBezTo>
                    <a:pt x="10946" y="3279"/>
                    <a:pt x="12570" y="3818"/>
                    <a:pt x="15562" y="4188"/>
                  </a:cubicBezTo>
                  <a:cubicBezTo>
                    <a:pt x="16558" y="4314"/>
                    <a:pt x="17534" y="4367"/>
                    <a:pt x="18476" y="4367"/>
                  </a:cubicBezTo>
                  <a:cubicBezTo>
                    <a:pt x="22247" y="4367"/>
                    <a:pt x="25455" y="3523"/>
                    <a:pt x="27078" y="3191"/>
                  </a:cubicBezTo>
                  <a:cubicBezTo>
                    <a:pt x="27318" y="3143"/>
                    <a:pt x="27564" y="3119"/>
                    <a:pt x="27808" y="3119"/>
                  </a:cubicBezTo>
                  <a:close/>
                  <a:moveTo>
                    <a:pt x="13202" y="52311"/>
                  </a:moveTo>
                  <a:lnTo>
                    <a:pt x="13202" y="52311"/>
                  </a:lnTo>
                  <a:cubicBezTo>
                    <a:pt x="14066" y="52361"/>
                    <a:pt x="14980" y="52428"/>
                    <a:pt x="15878" y="52544"/>
                  </a:cubicBezTo>
                  <a:cubicBezTo>
                    <a:pt x="16410" y="52594"/>
                    <a:pt x="16991" y="52710"/>
                    <a:pt x="17623" y="52826"/>
                  </a:cubicBezTo>
                  <a:cubicBezTo>
                    <a:pt x="17091" y="54671"/>
                    <a:pt x="17124" y="58094"/>
                    <a:pt x="16193" y="59839"/>
                  </a:cubicBezTo>
                  <a:cubicBezTo>
                    <a:pt x="15696" y="60774"/>
                    <a:pt x="15448" y="61161"/>
                    <a:pt x="15249" y="61161"/>
                  </a:cubicBezTo>
                  <a:cubicBezTo>
                    <a:pt x="14950" y="61161"/>
                    <a:pt x="14766" y="60283"/>
                    <a:pt x="14017" y="59074"/>
                  </a:cubicBezTo>
                  <a:cubicBezTo>
                    <a:pt x="13053" y="57512"/>
                    <a:pt x="13036" y="54355"/>
                    <a:pt x="13202" y="52311"/>
                  </a:cubicBezTo>
                  <a:close/>
                  <a:moveTo>
                    <a:pt x="9513" y="0"/>
                  </a:moveTo>
                  <a:cubicBezTo>
                    <a:pt x="6074" y="0"/>
                    <a:pt x="3282" y="2775"/>
                    <a:pt x="3282" y="6215"/>
                  </a:cubicBezTo>
                  <a:lnTo>
                    <a:pt x="3282" y="13676"/>
                  </a:lnTo>
                  <a:cubicBezTo>
                    <a:pt x="3282" y="17116"/>
                    <a:pt x="6074" y="19891"/>
                    <a:pt x="9513" y="19891"/>
                  </a:cubicBezTo>
                  <a:lnTo>
                    <a:pt x="10228" y="19891"/>
                  </a:lnTo>
                  <a:cubicBezTo>
                    <a:pt x="9995" y="20439"/>
                    <a:pt x="9547" y="21137"/>
                    <a:pt x="8732" y="22068"/>
                  </a:cubicBezTo>
                  <a:cubicBezTo>
                    <a:pt x="4628" y="26754"/>
                    <a:pt x="6705" y="30310"/>
                    <a:pt x="6240" y="33002"/>
                  </a:cubicBezTo>
                  <a:cubicBezTo>
                    <a:pt x="5774" y="35677"/>
                    <a:pt x="2235" y="40563"/>
                    <a:pt x="1105" y="41975"/>
                  </a:cubicBezTo>
                  <a:cubicBezTo>
                    <a:pt x="1" y="43360"/>
                    <a:pt x="2478" y="52546"/>
                    <a:pt x="4026" y="52546"/>
                  </a:cubicBezTo>
                  <a:cubicBezTo>
                    <a:pt x="4038" y="52546"/>
                    <a:pt x="4051" y="52545"/>
                    <a:pt x="4063" y="52544"/>
                  </a:cubicBezTo>
                  <a:cubicBezTo>
                    <a:pt x="5027" y="52444"/>
                    <a:pt x="7320" y="52228"/>
                    <a:pt x="10178" y="52228"/>
                  </a:cubicBezTo>
                  <a:cubicBezTo>
                    <a:pt x="10161" y="53857"/>
                    <a:pt x="10527" y="56565"/>
                    <a:pt x="11640" y="59689"/>
                  </a:cubicBezTo>
                  <a:cubicBezTo>
                    <a:pt x="13319" y="64359"/>
                    <a:pt x="16509" y="64508"/>
                    <a:pt x="18370" y="67150"/>
                  </a:cubicBezTo>
                  <a:cubicBezTo>
                    <a:pt x="19448" y="68680"/>
                    <a:pt x="24488" y="69324"/>
                    <a:pt x="29346" y="69324"/>
                  </a:cubicBezTo>
                  <a:cubicBezTo>
                    <a:pt x="32878" y="69324"/>
                    <a:pt x="36313" y="68984"/>
                    <a:pt x="38062" y="68397"/>
                  </a:cubicBezTo>
                  <a:cubicBezTo>
                    <a:pt x="42216" y="67001"/>
                    <a:pt x="41535" y="59224"/>
                    <a:pt x="40903" y="56582"/>
                  </a:cubicBezTo>
                  <a:cubicBezTo>
                    <a:pt x="40455" y="54638"/>
                    <a:pt x="38926" y="52561"/>
                    <a:pt x="38311" y="50699"/>
                  </a:cubicBezTo>
                  <a:cubicBezTo>
                    <a:pt x="39740" y="49835"/>
                    <a:pt x="41069" y="48822"/>
                    <a:pt x="42316" y="47725"/>
                  </a:cubicBezTo>
                  <a:cubicBezTo>
                    <a:pt x="53350" y="37921"/>
                    <a:pt x="48996" y="25491"/>
                    <a:pt x="46969" y="21603"/>
                  </a:cubicBezTo>
                  <a:cubicBezTo>
                    <a:pt x="44958" y="17714"/>
                    <a:pt x="38893" y="14142"/>
                    <a:pt x="36865" y="12746"/>
                  </a:cubicBezTo>
                  <a:cubicBezTo>
                    <a:pt x="34855" y="11350"/>
                    <a:pt x="33608" y="10253"/>
                    <a:pt x="33608" y="7146"/>
                  </a:cubicBezTo>
                  <a:lnTo>
                    <a:pt x="33608" y="6215"/>
                  </a:lnTo>
                  <a:cubicBezTo>
                    <a:pt x="33608" y="2775"/>
                    <a:pt x="30817" y="0"/>
                    <a:pt x="27377" y="0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2393047" y="3422016"/>
              <a:ext cx="163698" cy="139923"/>
            </a:xfrm>
            <a:custGeom>
              <a:avLst/>
              <a:gdLst/>
              <a:ahLst/>
              <a:cxnLst/>
              <a:rect l="l" t="t" r="r" b="b"/>
              <a:pathLst>
                <a:path w="5102" h="4361" extrusionOk="0">
                  <a:moveTo>
                    <a:pt x="2925" y="0"/>
                  </a:moveTo>
                  <a:cubicBezTo>
                    <a:pt x="981" y="0"/>
                    <a:pt x="0" y="2343"/>
                    <a:pt x="1379" y="3722"/>
                  </a:cubicBezTo>
                  <a:cubicBezTo>
                    <a:pt x="1820" y="4163"/>
                    <a:pt x="2364" y="4360"/>
                    <a:pt x="2899" y="4360"/>
                  </a:cubicBezTo>
                  <a:cubicBezTo>
                    <a:pt x="4020" y="4360"/>
                    <a:pt x="5102" y="3493"/>
                    <a:pt x="5102" y="2177"/>
                  </a:cubicBezTo>
                  <a:lnTo>
                    <a:pt x="5085" y="2177"/>
                  </a:lnTo>
                  <a:cubicBezTo>
                    <a:pt x="5085" y="981"/>
                    <a:pt x="4121" y="0"/>
                    <a:pt x="2925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2661214" y="3013060"/>
              <a:ext cx="44823" cy="678213"/>
            </a:xfrm>
            <a:custGeom>
              <a:avLst/>
              <a:gdLst/>
              <a:ahLst/>
              <a:cxnLst/>
              <a:rect l="l" t="t" r="r" b="b"/>
              <a:pathLst>
                <a:path w="1397" h="21138" extrusionOk="0">
                  <a:moveTo>
                    <a:pt x="699" y="1"/>
                  </a:moveTo>
                  <a:cubicBezTo>
                    <a:pt x="350" y="1"/>
                    <a:pt x="1" y="233"/>
                    <a:pt x="1" y="699"/>
                  </a:cubicBezTo>
                  <a:lnTo>
                    <a:pt x="1" y="20440"/>
                  </a:lnTo>
                  <a:cubicBezTo>
                    <a:pt x="1" y="20905"/>
                    <a:pt x="350" y="21138"/>
                    <a:pt x="699" y="21138"/>
                  </a:cubicBezTo>
                  <a:cubicBezTo>
                    <a:pt x="1048" y="21138"/>
                    <a:pt x="1396" y="20905"/>
                    <a:pt x="1396" y="20440"/>
                  </a:cubicBezTo>
                  <a:lnTo>
                    <a:pt x="1396" y="699"/>
                  </a:lnTo>
                  <a:cubicBezTo>
                    <a:pt x="1396" y="233"/>
                    <a:pt x="1048" y="1"/>
                    <a:pt x="699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2830751" y="3013060"/>
              <a:ext cx="44823" cy="257033"/>
            </a:xfrm>
            <a:custGeom>
              <a:avLst/>
              <a:gdLst/>
              <a:ahLst/>
              <a:cxnLst/>
              <a:rect l="l" t="t" r="r" b="b"/>
              <a:pathLst>
                <a:path w="1397" h="8011" extrusionOk="0">
                  <a:moveTo>
                    <a:pt x="699" y="1"/>
                  </a:moveTo>
                  <a:cubicBezTo>
                    <a:pt x="350" y="1"/>
                    <a:pt x="1" y="233"/>
                    <a:pt x="1" y="699"/>
                  </a:cubicBezTo>
                  <a:lnTo>
                    <a:pt x="1" y="7312"/>
                  </a:lnTo>
                  <a:cubicBezTo>
                    <a:pt x="1" y="7778"/>
                    <a:pt x="350" y="8010"/>
                    <a:pt x="699" y="8010"/>
                  </a:cubicBezTo>
                  <a:cubicBezTo>
                    <a:pt x="1048" y="8010"/>
                    <a:pt x="1397" y="7778"/>
                    <a:pt x="1397" y="7312"/>
                  </a:cubicBezTo>
                  <a:lnTo>
                    <a:pt x="1397" y="699"/>
                  </a:lnTo>
                  <a:cubicBezTo>
                    <a:pt x="1397" y="233"/>
                    <a:pt x="1048" y="1"/>
                    <a:pt x="699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2875541" y="3035456"/>
              <a:ext cx="588663" cy="222381"/>
            </a:xfrm>
            <a:custGeom>
              <a:avLst/>
              <a:gdLst/>
              <a:ahLst/>
              <a:cxnLst/>
              <a:rect l="l" t="t" r="r" b="b"/>
              <a:pathLst>
                <a:path w="18347" h="6931" extrusionOk="0">
                  <a:moveTo>
                    <a:pt x="1" y="1"/>
                  </a:moveTo>
                  <a:lnTo>
                    <a:pt x="1" y="6930"/>
                  </a:lnTo>
                  <a:lnTo>
                    <a:pt x="18346" y="6930"/>
                  </a:lnTo>
                  <a:lnTo>
                    <a:pt x="18346" y="1"/>
                  </a:ln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844208" y="3624600"/>
              <a:ext cx="829622" cy="798243"/>
            </a:xfrm>
            <a:custGeom>
              <a:avLst/>
              <a:gdLst/>
              <a:ahLst/>
              <a:cxnLst/>
              <a:rect l="l" t="t" r="r" b="b"/>
              <a:pathLst>
                <a:path w="25857" h="24879" extrusionOk="0">
                  <a:moveTo>
                    <a:pt x="13410" y="1"/>
                  </a:moveTo>
                  <a:cubicBezTo>
                    <a:pt x="8375" y="1"/>
                    <a:pt x="3855" y="3025"/>
                    <a:pt x="1928" y="7678"/>
                  </a:cubicBezTo>
                  <a:cubicBezTo>
                    <a:pt x="0" y="12331"/>
                    <a:pt x="1064" y="17665"/>
                    <a:pt x="4620" y="21238"/>
                  </a:cubicBezTo>
                  <a:cubicBezTo>
                    <a:pt x="6997" y="23615"/>
                    <a:pt x="10177" y="24879"/>
                    <a:pt x="13415" y="24879"/>
                  </a:cubicBezTo>
                  <a:cubicBezTo>
                    <a:pt x="15019" y="24879"/>
                    <a:pt x="16638" y="24568"/>
                    <a:pt x="18179" y="23930"/>
                  </a:cubicBezTo>
                  <a:cubicBezTo>
                    <a:pt x="22816" y="22002"/>
                    <a:pt x="25857" y="17465"/>
                    <a:pt x="25857" y="12430"/>
                  </a:cubicBezTo>
                  <a:cubicBezTo>
                    <a:pt x="25857" y="5568"/>
                    <a:pt x="20290" y="1"/>
                    <a:pt x="13410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868721" y="2030971"/>
              <a:ext cx="943203" cy="907620"/>
            </a:xfrm>
            <a:custGeom>
              <a:avLst/>
              <a:gdLst/>
              <a:ahLst/>
              <a:cxnLst/>
              <a:rect l="l" t="t" r="r" b="b"/>
              <a:pathLst>
                <a:path w="29397" h="28288" extrusionOk="0">
                  <a:moveTo>
                    <a:pt x="15255" y="1"/>
                  </a:moveTo>
                  <a:cubicBezTo>
                    <a:pt x="9539" y="1"/>
                    <a:pt x="4371" y="3441"/>
                    <a:pt x="2177" y="8725"/>
                  </a:cubicBezTo>
                  <a:cubicBezTo>
                    <a:pt x="0" y="14009"/>
                    <a:pt x="1197" y="20091"/>
                    <a:pt x="5252" y="24146"/>
                  </a:cubicBezTo>
                  <a:cubicBezTo>
                    <a:pt x="7956" y="26851"/>
                    <a:pt x="11578" y="28288"/>
                    <a:pt x="15268" y="28288"/>
                  </a:cubicBezTo>
                  <a:cubicBezTo>
                    <a:pt x="17087" y="28288"/>
                    <a:pt x="18922" y="27939"/>
                    <a:pt x="20672" y="27220"/>
                  </a:cubicBezTo>
                  <a:cubicBezTo>
                    <a:pt x="25957" y="25026"/>
                    <a:pt x="29396" y="19858"/>
                    <a:pt x="29396" y="14142"/>
                  </a:cubicBezTo>
                  <a:cubicBezTo>
                    <a:pt x="29396" y="6332"/>
                    <a:pt x="23065" y="1"/>
                    <a:pt x="15255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2117405" y="2893223"/>
              <a:ext cx="631818" cy="874413"/>
            </a:xfrm>
            <a:custGeom>
              <a:avLst/>
              <a:gdLst/>
              <a:ahLst/>
              <a:cxnLst/>
              <a:rect l="l" t="t" r="r" b="b"/>
              <a:pathLst>
                <a:path w="19692" h="27253" extrusionOk="0">
                  <a:moveTo>
                    <a:pt x="12761" y="0"/>
                  </a:moveTo>
                  <a:cubicBezTo>
                    <a:pt x="12450" y="0"/>
                    <a:pt x="12134" y="16"/>
                    <a:pt x="11815" y="47"/>
                  </a:cubicBezTo>
                  <a:cubicBezTo>
                    <a:pt x="8491" y="379"/>
                    <a:pt x="7395" y="3769"/>
                    <a:pt x="6664" y="6012"/>
                  </a:cubicBezTo>
                  <a:cubicBezTo>
                    <a:pt x="6531" y="6461"/>
                    <a:pt x="6364" y="6893"/>
                    <a:pt x="6198" y="7325"/>
                  </a:cubicBezTo>
                  <a:cubicBezTo>
                    <a:pt x="5417" y="8987"/>
                    <a:pt x="3124" y="11396"/>
                    <a:pt x="1429" y="11895"/>
                  </a:cubicBezTo>
                  <a:lnTo>
                    <a:pt x="0" y="12327"/>
                  </a:lnTo>
                  <a:lnTo>
                    <a:pt x="1479" y="12310"/>
                  </a:lnTo>
                  <a:cubicBezTo>
                    <a:pt x="1496" y="12310"/>
                    <a:pt x="2958" y="12344"/>
                    <a:pt x="3822" y="16049"/>
                  </a:cubicBezTo>
                  <a:cubicBezTo>
                    <a:pt x="4753" y="20021"/>
                    <a:pt x="5932" y="23776"/>
                    <a:pt x="10220" y="26003"/>
                  </a:cubicBezTo>
                  <a:cubicBezTo>
                    <a:pt x="11832" y="26834"/>
                    <a:pt x="13377" y="27249"/>
                    <a:pt x="14740" y="27249"/>
                  </a:cubicBezTo>
                  <a:cubicBezTo>
                    <a:pt x="14794" y="27251"/>
                    <a:pt x="14849" y="27252"/>
                    <a:pt x="14904" y="27252"/>
                  </a:cubicBezTo>
                  <a:cubicBezTo>
                    <a:pt x="15778" y="27252"/>
                    <a:pt x="16631" y="27004"/>
                    <a:pt x="17382" y="26535"/>
                  </a:cubicBezTo>
                  <a:cubicBezTo>
                    <a:pt x="18279" y="25936"/>
                    <a:pt x="19293" y="24673"/>
                    <a:pt x="19077" y="22098"/>
                  </a:cubicBezTo>
                  <a:lnTo>
                    <a:pt x="19077" y="22098"/>
                  </a:lnTo>
                  <a:lnTo>
                    <a:pt x="18661" y="22131"/>
                  </a:lnTo>
                  <a:cubicBezTo>
                    <a:pt x="18827" y="24009"/>
                    <a:pt x="18296" y="25405"/>
                    <a:pt x="17149" y="26186"/>
                  </a:cubicBezTo>
                  <a:cubicBezTo>
                    <a:pt x="16496" y="26621"/>
                    <a:pt x="15668" y="26837"/>
                    <a:pt x="14729" y="26837"/>
                  </a:cubicBezTo>
                  <a:cubicBezTo>
                    <a:pt x="13445" y="26837"/>
                    <a:pt x="11954" y="26434"/>
                    <a:pt x="10419" y="25637"/>
                  </a:cubicBezTo>
                  <a:cubicBezTo>
                    <a:pt x="6281" y="23494"/>
                    <a:pt x="5135" y="19838"/>
                    <a:pt x="4221" y="15949"/>
                  </a:cubicBezTo>
                  <a:cubicBezTo>
                    <a:pt x="3623" y="13357"/>
                    <a:pt x="2709" y="12427"/>
                    <a:pt x="2094" y="12078"/>
                  </a:cubicBezTo>
                  <a:cubicBezTo>
                    <a:pt x="3822" y="11263"/>
                    <a:pt x="5833" y="9103"/>
                    <a:pt x="6564" y="7491"/>
                  </a:cubicBezTo>
                  <a:cubicBezTo>
                    <a:pt x="6747" y="7059"/>
                    <a:pt x="6913" y="6611"/>
                    <a:pt x="7062" y="6145"/>
                  </a:cubicBezTo>
                  <a:cubicBezTo>
                    <a:pt x="7760" y="4002"/>
                    <a:pt x="8807" y="761"/>
                    <a:pt x="11865" y="462"/>
                  </a:cubicBezTo>
                  <a:cubicBezTo>
                    <a:pt x="12172" y="433"/>
                    <a:pt x="12476" y="418"/>
                    <a:pt x="12774" y="418"/>
                  </a:cubicBezTo>
                  <a:cubicBezTo>
                    <a:pt x="14832" y="418"/>
                    <a:pt x="16642" y="1109"/>
                    <a:pt x="17731" y="2357"/>
                  </a:cubicBezTo>
                  <a:cubicBezTo>
                    <a:pt x="18944" y="3752"/>
                    <a:pt x="19259" y="5713"/>
                    <a:pt x="18661" y="8206"/>
                  </a:cubicBezTo>
                  <a:lnTo>
                    <a:pt x="19077" y="8306"/>
                  </a:lnTo>
                  <a:cubicBezTo>
                    <a:pt x="19691" y="5713"/>
                    <a:pt x="19326" y="3553"/>
                    <a:pt x="18046" y="2091"/>
                  </a:cubicBezTo>
                  <a:cubicBezTo>
                    <a:pt x="16868" y="753"/>
                    <a:pt x="14940" y="0"/>
                    <a:pt x="12761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1804416" y="2456450"/>
              <a:ext cx="357266" cy="834435"/>
            </a:xfrm>
            <a:custGeom>
              <a:avLst/>
              <a:gdLst/>
              <a:ahLst/>
              <a:cxnLst/>
              <a:rect l="l" t="t" r="r" b="b"/>
              <a:pathLst>
                <a:path w="11135" h="26007" extrusionOk="0">
                  <a:moveTo>
                    <a:pt x="416" y="0"/>
                  </a:moveTo>
                  <a:lnTo>
                    <a:pt x="1" y="50"/>
                  </a:lnTo>
                  <a:cubicBezTo>
                    <a:pt x="134" y="1712"/>
                    <a:pt x="134" y="4088"/>
                    <a:pt x="117" y="6830"/>
                  </a:cubicBezTo>
                  <a:cubicBezTo>
                    <a:pt x="67" y="15255"/>
                    <a:pt x="1" y="25741"/>
                    <a:pt x="4321" y="26006"/>
                  </a:cubicBezTo>
                  <a:lnTo>
                    <a:pt x="4454" y="26006"/>
                  </a:lnTo>
                  <a:cubicBezTo>
                    <a:pt x="5202" y="26006"/>
                    <a:pt x="5568" y="25574"/>
                    <a:pt x="5933" y="25159"/>
                  </a:cubicBezTo>
                  <a:cubicBezTo>
                    <a:pt x="6315" y="24694"/>
                    <a:pt x="6681" y="24262"/>
                    <a:pt x="7611" y="24212"/>
                  </a:cubicBezTo>
                  <a:cubicBezTo>
                    <a:pt x="7665" y="24210"/>
                    <a:pt x="7718" y="24208"/>
                    <a:pt x="7770" y="24208"/>
                  </a:cubicBezTo>
                  <a:cubicBezTo>
                    <a:pt x="8894" y="24208"/>
                    <a:pt x="9463" y="24715"/>
                    <a:pt x="9971" y="25176"/>
                  </a:cubicBezTo>
                  <a:cubicBezTo>
                    <a:pt x="10303" y="25475"/>
                    <a:pt x="10619" y="25757"/>
                    <a:pt x="11035" y="25873"/>
                  </a:cubicBezTo>
                  <a:lnTo>
                    <a:pt x="11134" y="25475"/>
                  </a:lnTo>
                  <a:cubicBezTo>
                    <a:pt x="10819" y="25392"/>
                    <a:pt x="10553" y="25142"/>
                    <a:pt x="10254" y="24876"/>
                  </a:cubicBezTo>
                  <a:cubicBezTo>
                    <a:pt x="9716" y="24387"/>
                    <a:pt x="9074" y="23791"/>
                    <a:pt x="7783" y="23791"/>
                  </a:cubicBezTo>
                  <a:cubicBezTo>
                    <a:pt x="7717" y="23791"/>
                    <a:pt x="7648" y="23793"/>
                    <a:pt x="7578" y="23796"/>
                  </a:cubicBezTo>
                  <a:cubicBezTo>
                    <a:pt x="6481" y="23846"/>
                    <a:pt x="6000" y="24428"/>
                    <a:pt x="5601" y="24893"/>
                  </a:cubicBezTo>
                  <a:cubicBezTo>
                    <a:pt x="5275" y="25281"/>
                    <a:pt x="5022" y="25596"/>
                    <a:pt x="4477" y="25596"/>
                  </a:cubicBezTo>
                  <a:cubicBezTo>
                    <a:pt x="4437" y="25596"/>
                    <a:pt x="4397" y="25594"/>
                    <a:pt x="4354" y="25591"/>
                  </a:cubicBezTo>
                  <a:cubicBezTo>
                    <a:pt x="416" y="25358"/>
                    <a:pt x="483" y="14640"/>
                    <a:pt x="532" y="6830"/>
                  </a:cubicBezTo>
                  <a:cubicBezTo>
                    <a:pt x="549" y="4072"/>
                    <a:pt x="549" y="1695"/>
                    <a:pt x="416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2105116" y="3170341"/>
              <a:ext cx="104533" cy="89806"/>
            </a:xfrm>
            <a:custGeom>
              <a:avLst/>
              <a:gdLst/>
              <a:ahLst/>
              <a:cxnLst/>
              <a:rect l="l" t="t" r="r" b="b"/>
              <a:pathLst>
                <a:path w="3258" h="2799" extrusionOk="0">
                  <a:moveTo>
                    <a:pt x="1862" y="1"/>
                  </a:moveTo>
                  <a:cubicBezTo>
                    <a:pt x="616" y="1"/>
                    <a:pt x="1" y="1496"/>
                    <a:pt x="882" y="2377"/>
                  </a:cubicBezTo>
                  <a:cubicBezTo>
                    <a:pt x="1168" y="2669"/>
                    <a:pt x="1519" y="2799"/>
                    <a:pt x="1863" y="2799"/>
                  </a:cubicBezTo>
                  <a:cubicBezTo>
                    <a:pt x="2577" y="2799"/>
                    <a:pt x="3258" y="2238"/>
                    <a:pt x="3258" y="1397"/>
                  </a:cubicBezTo>
                  <a:cubicBezTo>
                    <a:pt x="3258" y="616"/>
                    <a:pt x="2643" y="1"/>
                    <a:pt x="1862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898778" y="3194501"/>
              <a:ext cx="104533" cy="89966"/>
            </a:xfrm>
            <a:custGeom>
              <a:avLst/>
              <a:gdLst/>
              <a:ahLst/>
              <a:cxnLst/>
              <a:rect l="l" t="t" r="r" b="b"/>
              <a:pathLst>
                <a:path w="3258" h="2804" extrusionOk="0">
                  <a:moveTo>
                    <a:pt x="1406" y="1"/>
                  </a:moveTo>
                  <a:cubicBezTo>
                    <a:pt x="689" y="1"/>
                    <a:pt x="1" y="563"/>
                    <a:pt x="1" y="1408"/>
                  </a:cubicBezTo>
                  <a:cubicBezTo>
                    <a:pt x="1" y="2173"/>
                    <a:pt x="616" y="2804"/>
                    <a:pt x="1397" y="2804"/>
                  </a:cubicBezTo>
                  <a:cubicBezTo>
                    <a:pt x="2643" y="2804"/>
                    <a:pt x="3258" y="1292"/>
                    <a:pt x="2377" y="411"/>
                  </a:cubicBezTo>
                  <a:cubicBezTo>
                    <a:pt x="2094" y="128"/>
                    <a:pt x="1746" y="1"/>
                    <a:pt x="1406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1660482" y="3289248"/>
              <a:ext cx="520932" cy="808831"/>
            </a:xfrm>
            <a:custGeom>
              <a:avLst/>
              <a:gdLst/>
              <a:ahLst/>
              <a:cxnLst/>
              <a:rect l="l" t="t" r="r" b="b"/>
              <a:pathLst>
                <a:path w="16236" h="25209" extrusionOk="0">
                  <a:moveTo>
                    <a:pt x="16152" y="1"/>
                  </a:moveTo>
                  <a:cubicBezTo>
                    <a:pt x="15537" y="117"/>
                    <a:pt x="15072" y="566"/>
                    <a:pt x="14573" y="1047"/>
                  </a:cubicBezTo>
                  <a:cubicBezTo>
                    <a:pt x="13925" y="1662"/>
                    <a:pt x="13277" y="2294"/>
                    <a:pt x="12280" y="2294"/>
                  </a:cubicBezTo>
                  <a:lnTo>
                    <a:pt x="12264" y="2294"/>
                  </a:lnTo>
                  <a:cubicBezTo>
                    <a:pt x="11532" y="2294"/>
                    <a:pt x="10918" y="2044"/>
                    <a:pt x="10336" y="1795"/>
                  </a:cubicBezTo>
                  <a:cubicBezTo>
                    <a:pt x="9828" y="1582"/>
                    <a:pt x="9333" y="1375"/>
                    <a:pt x="8805" y="1375"/>
                  </a:cubicBezTo>
                  <a:cubicBezTo>
                    <a:pt x="8469" y="1375"/>
                    <a:pt x="8119" y="1459"/>
                    <a:pt x="7744" y="1679"/>
                  </a:cubicBezTo>
                  <a:cubicBezTo>
                    <a:pt x="6032" y="2693"/>
                    <a:pt x="3606" y="11466"/>
                    <a:pt x="1296" y="20357"/>
                  </a:cubicBezTo>
                  <a:cubicBezTo>
                    <a:pt x="715" y="22567"/>
                    <a:pt x="266" y="24295"/>
                    <a:pt x="0" y="25093"/>
                  </a:cubicBezTo>
                  <a:lnTo>
                    <a:pt x="399" y="25209"/>
                  </a:lnTo>
                  <a:cubicBezTo>
                    <a:pt x="665" y="24411"/>
                    <a:pt x="1113" y="22666"/>
                    <a:pt x="1695" y="20473"/>
                  </a:cubicBezTo>
                  <a:cubicBezTo>
                    <a:pt x="3274" y="14374"/>
                    <a:pt x="6232" y="3041"/>
                    <a:pt x="7960" y="2044"/>
                  </a:cubicBezTo>
                  <a:cubicBezTo>
                    <a:pt x="8261" y="1865"/>
                    <a:pt x="8540" y="1794"/>
                    <a:pt x="8816" y="1794"/>
                  </a:cubicBezTo>
                  <a:cubicBezTo>
                    <a:pt x="9255" y="1794"/>
                    <a:pt x="9686" y="1973"/>
                    <a:pt x="10186" y="2177"/>
                  </a:cubicBezTo>
                  <a:cubicBezTo>
                    <a:pt x="10768" y="2427"/>
                    <a:pt x="11449" y="2709"/>
                    <a:pt x="12264" y="2709"/>
                  </a:cubicBezTo>
                  <a:lnTo>
                    <a:pt x="12280" y="2709"/>
                  </a:lnTo>
                  <a:cubicBezTo>
                    <a:pt x="13443" y="2709"/>
                    <a:pt x="14191" y="1995"/>
                    <a:pt x="14856" y="1347"/>
                  </a:cubicBezTo>
                  <a:cubicBezTo>
                    <a:pt x="15321" y="914"/>
                    <a:pt x="15753" y="499"/>
                    <a:pt x="16235" y="399"/>
                  </a:cubicBezTo>
                  <a:lnTo>
                    <a:pt x="16152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2105116" y="3324445"/>
              <a:ext cx="104533" cy="90095"/>
            </a:xfrm>
            <a:custGeom>
              <a:avLst/>
              <a:gdLst/>
              <a:ahLst/>
              <a:cxnLst/>
              <a:rect l="l" t="t" r="r" b="b"/>
              <a:pathLst>
                <a:path w="3258" h="2808" extrusionOk="0">
                  <a:moveTo>
                    <a:pt x="1862" y="0"/>
                  </a:moveTo>
                  <a:cubicBezTo>
                    <a:pt x="616" y="0"/>
                    <a:pt x="1" y="1512"/>
                    <a:pt x="882" y="2393"/>
                  </a:cubicBezTo>
                  <a:cubicBezTo>
                    <a:pt x="1168" y="2679"/>
                    <a:pt x="1519" y="2808"/>
                    <a:pt x="1862" y="2808"/>
                  </a:cubicBezTo>
                  <a:cubicBezTo>
                    <a:pt x="2576" y="2808"/>
                    <a:pt x="3258" y="2254"/>
                    <a:pt x="3258" y="1413"/>
                  </a:cubicBezTo>
                  <a:cubicBezTo>
                    <a:pt x="3258" y="632"/>
                    <a:pt x="2643" y="0"/>
                    <a:pt x="1862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1898778" y="3348990"/>
              <a:ext cx="104533" cy="89581"/>
            </a:xfrm>
            <a:custGeom>
              <a:avLst/>
              <a:gdLst/>
              <a:ahLst/>
              <a:cxnLst/>
              <a:rect l="l" t="t" r="r" b="b"/>
              <a:pathLst>
                <a:path w="3258" h="2792" extrusionOk="0">
                  <a:moveTo>
                    <a:pt x="1396" y="1"/>
                  </a:moveTo>
                  <a:cubicBezTo>
                    <a:pt x="682" y="1"/>
                    <a:pt x="1" y="554"/>
                    <a:pt x="1" y="1396"/>
                  </a:cubicBezTo>
                  <a:cubicBezTo>
                    <a:pt x="1" y="2177"/>
                    <a:pt x="616" y="2791"/>
                    <a:pt x="1397" y="2791"/>
                  </a:cubicBezTo>
                  <a:cubicBezTo>
                    <a:pt x="2643" y="2791"/>
                    <a:pt x="3258" y="1296"/>
                    <a:pt x="2377" y="415"/>
                  </a:cubicBezTo>
                  <a:cubicBezTo>
                    <a:pt x="2091" y="129"/>
                    <a:pt x="1740" y="1"/>
                    <a:pt x="1396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1966509" y="3229538"/>
              <a:ext cx="153045" cy="131163"/>
            </a:xfrm>
            <a:custGeom>
              <a:avLst/>
              <a:gdLst/>
              <a:ahLst/>
              <a:cxnLst/>
              <a:rect l="l" t="t" r="r" b="b"/>
              <a:pathLst>
                <a:path w="4770" h="4088" extrusionOk="0">
                  <a:moveTo>
                    <a:pt x="2726" y="0"/>
                  </a:moveTo>
                  <a:cubicBezTo>
                    <a:pt x="898" y="0"/>
                    <a:pt x="0" y="2194"/>
                    <a:pt x="1280" y="3490"/>
                  </a:cubicBezTo>
                  <a:cubicBezTo>
                    <a:pt x="1698" y="3903"/>
                    <a:pt x="2209" y="4087"/>
                    <a:pt x="2710" y="4087"/>
                  </a:cubicBezTo>
                  <a:cubicBezTo>
                    <a:pt x="3762" y="4087"/>
                    <a:pt x="4770" y="3272"/>
                    <a:pt x="4770" y="2044"/>
                  </a:cubicBezTo>
                  <a:cubicBezTo>
                    <a:pt x="4770" y="914"/>
                    <a:pt x="3856" y="0"/>
                    <a:pt x="2726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3407126" y="2979467"/>
              <a:ext cx="181794" cy="334422"/>
            </a:xfrm>
            <a:custGeom>
              <a:avLst/>
              <a:gdLst/>
              <a:ahLst/>
              <a:cxnLst/>
              <a:rect l="l" t="t" r="r" b="b"/>
              <a:pathLst>
                <a:path w="5666" h="10423" extrusionOk="0">
                  <a:moveTo>
                    <a:pt x="4274" y="1"/>
                  </a:moveTo>
                  <a:cubicBezTo>
                    <a:pt x="4273" y="1"/>
                    <a:pt x="4272" y="1"/>
                    <a:pt x="4271" y="1"/>
                  </a:cubicBezTo>
                  <a:cubicBezTo>
                    <a:pt x="2526" y="34"/>
                    <a:pt x="1795" y="732"/>
                    <a:pt x="1080" y="1663"/>
                  </a:cubicBezTo>
                  <a:cubicBezTo>
                    <a:pt x="382" y="2593"/>
                    <a:pt x="0" y="7429"/>
                    <a:pt x="1080" y="8592"/>
                  </a:cubicBezTo>
                  <a:cubicBezTo>
                    <a:pt x="2142" y="9702"/>
                    <a:pt x="3483" y="10422"/>
                    <a:pt x="4201" y="10422"/>
                  </a:cubicBezTo>
                  <a:cubicBezTo>
                    <a:pt x="4225" y="10422"/>
                    <a:pt x="4248" y="10422"/>
                    <a:pt x="4271" y="10420"/>
                  </a:cubicBezTo>
                  <a:cubicBezTo>
                    <a:pt x="4968" y="10370"/>
                    <a:pt x="5666" y="1"/>
                    <a:pt x="4274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3511627" y="2979480"/>
              <a:ext cx="65068" cy="334326"/>
            </a:xfrm>
            <a:custGeom>
              <a:avLst/>
              <a:gdLst/>
              <a:ahLst/>
              <a:cxnLst/>
              <a:rect l="l" t="t" r="r" b="b"/>
              <a:pathLst>
                <a:path w="2028" h="10420" extrusionOk="0">
                  <a:moveTo>
                    <a:pt x="1014" y="1"/>
                  </a:moveTo>
                  <a:cubicBezTo>
                    <a:pt x="465" y="1"/>
                    <a:pt x="0" y="2327"/>
                    <a:pt x="0" y="5219"/>
                  </a:cubicBezTo>
                  <a:cubicBezTo>
                    <a:pt x="0" y="8094"/>
                    <a:pt x="465" y="10420"/>
                    <a:pt x="1014" y="10420"/>
                  </a:cubicBezTo>
                  <a:cubicBezTo>
                    <a:pt x="1579" y="10420"/>
                    <a:pt x="2027" y="8094"/>
                    <a:pt x="2027" y="5219"/>
                  </a:cubicBezTo>
                  <a:cubicBezTo>
                    <a:pt x="2027" y="2327"/>
                    <a:pt x="1579" y="1"/>
                    <a:pt x="1014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474172" y="3281259"/>
              <a:ext cx="1542486" cy="1484573"/>
            </a:xfrm>
            <a:custGeom>
              <a:avLst/>
              <a:gdLst/>
              <a:ahLst/>
              <a:cxnLst/>
              <a:rect l="l" t="t" r="r" b="b"/>
              <a:pathLst>
                <a:path w="48075" h="46270" extrusionOk="0">
                  <a:moveTo>
                    <a:pt x="25849" y="2234"/>
                  </a:moveTo>
                  <a:cubicBezTo>
                    <a:pt x="26852" y="2234"/>
                    <a:pt x="27822" y="2286"/>
                    <a:pt x="28682" y="2393"/>
                  </a:cubicBezTo>
                  <a:cubicBezTo>
                    <a:pt x="31989" y="2809"/>
                    <a:pt x="31108" y="5800"/>
                    <a:pt x="30693" y="6780"/>
                  </a:cubicBezTo>
                  <a:cubicBezTo>
                    <a:pt x="30277" y="7777"/>
                    <a:pt x="27868" y="12380"/>
                    <a:pt x="26572" y="13809"/>
                  </a:cubicBezTo>
                  <a:cubicBezTo>
                    <a:pt x="25793" y="14665"/>
                    <a:pt x="24847" y="14959"/>
                    <a:pt x="23958" y="14959"/>
                  </a:cubicBezTo>
                  <a:cubicBezTo>
                    <a:pt x="22930" y="14959"/>
                    <a:pt x="21979" y="14566"/>
                    <a:pt x="21454" y="14191"/>
                  </a:cubicBezTo>
                  <a:cubicBezTo>
                    <a:pt x="19659" y="12962"/>
                    <a:pt x="18413" y="10369"/>
                    <a:pt x="16601" y="7977"/>
                  </a:cubicBezTo>
                  <a:cubicBezTo>
                    <a:pt x="14790" y="5600"/>
                    <a:pt x="16518" y="4204"/>
                    <a:pt x="18213" y="3423"/>
                  </a:cubicBezTo>
                  <a:cubicBezTo>
                    <a:pt x="19827" y="2660"/>
                    <a:pt x="22975" y="2234"/>
                    <a:pt x="25849" y="2234"/>
                  </a:cubicBezTo>
                  <a:close/>
                  <a:moveTo>
                    <a:pt x="25575" y="15654"/>
                  </a:moveTo>
                  <a:cubicBezTo>
                    <a:pt x="27070" y="15654"/>
                    <a:pt x="26505" y="16900"/>
                    <a:pt x="26289" y="17415"/>
                  </a:cubicBezTo>
                  <a:cubicBezTo>
                    <a:pt x="26123" y="17797"/>
                    <a:pt x="25824" y="18545"/>
                    <a:pt x="25575" y="19127"/>
                  </a:cubicBezTo>
                  <a:cubicBezTo>
                    <a:pt x="25417" y="19461"/>
                    <a:pt x="24935" y="19609"/>
                    <a:pt x="24518" y="19609"/>
                  </a:cubicBezTo>
                  <a:cubicBezTo>
                    <a:pt x="24231" y="19609"/>
                    <a:pt x="23975" y="19538"/>
                    <a:pt x="23880" y="19409"/>
                  </a:cubicBezTo>
                  <a:cubicBezTo>
                    <a:pt x="23581" y="18994"/>
                    <a:pt x="22933" y="17914"/>
                    <a:pt x="22451" y="17249"/>
                  </a:cubicBezTo>
                  <a:lnTo>
                    <a:pt x="22451" y="17266"/>
                  </a:lnTo>
                  <a:cubicBezTo>
                    <a:pt x="22218" y="16917"/>
                    <a:pt x="22268" y="16368"/>
                    <a:pt x="22766" y="15969"/>
                  </a:cubicBezTo>
                  <a:cubicBezTo>
                    <a:pt x="23016" y="15753"/>
                    <a:pt x="24744" y="15654"/>
                    <a:pt x="25575" y="15654"/>
                  </a:cubicBezTo>
                  <a:close/>
                  <a:moveTo>
                    <a:pt x="36167" y="6454"/>
                  </a:moveTo>
                  <a:cubicBezTo>
                    <a:pt x="37010" y="6454"/>
                    <a:pt x="37896" y="6919"/>
                    <a:pt x="38652" y="7445"/>
                  </a:cubicBezTo>
                  <a:cubicBezTo>
                    <a:pt x="40630" y="8824"/>
                    <a:pt x="43471" y="12912"/>
                    <a:pt x="44768" y="16003"/>
                  </a:cubicBezTo>
                  <a:cubicBezTo>
                    <a:pt x="46080" y="19077"/>
                    <a:pt x="43039" y="19808"/>
                    <a:pt x="41976" y="19941"/>
                  </a:cubicBezTo>
                  <a:cubicBezTo>
                    <a:pt x="41373" y="20017"/>
                    <a:pt x="39395" y="20127"/>
                    <a:pt x="37462" y="20127"/>
                  </a:cubicBezTo>
                  <a:cubicBezTo>
                    <a:pt x="36037" y="20127"/>
                    <a:pt x="34637" y="20067"/>
                    <a:pt x="33833" y="19891"/>
                  </a:cubicBezTo>
                  <a:cubicBezTo>
                    <a:pt x="31407" y="19343"/>
                    <a:pt x="30842" y="16850"/>
                    <a:pt x="30942" y="15637"/>
                  </a:cubicBezTo>
                  <a:cubicBezTo>
                    <a:pt x="31125" y="13460"/>
                    <a:pt x="32753" y="11101"/>
                    <a:pt x="33900" y="8342"/>
                  </a:cubicBezTo>
                  <a:cubicBezTo>
                    <a:pt x="34488" y="6939"/>
                    <a:pt x="35305" y="6454"/>
                    <a:pt x="36167" y="6454"/>
                  </a:cubicBezTo>
                  <a:close/>
                  <a:moveTo>
                    <a:pt x="29589" y="17569"/>
                  </a:moveTo>
                  <a:cubicBezTo>
                    <a:pt x="29739" y="17569"/>
                    <a:pt x="29904" y="17599"/>
                    <a:pt x="30078" y="17664"/>
                  </a:cubicBezTo>
                  <a:cubicBezTo>
                    <a:pt x="30377" y="17781"/>
                    <a:pt x="31324" y="19210"/>
                    <a:pt x="31740" y="19924"/>
                  </a:cubicBezTo>
                  <a:cubicBezTo>
                    <a:pt x="32487" y="21237"/>
                    <a:pt x="31141" y="21370"/>
                    <a:pt x="30576" y="21436"/>
                  </a:cubicBezTo>
                  <a:cubicBezTo>
                    <a:pt x="30161" y="21486"/>
                    <a:pt x="29363" y="21603"/>
                    <a:pt x="28732" y="21669"/>
                  </a:cubicBezTo>
                  <a:cubicBezTo>
                    <a:pt x="28713" y="21671"/>
                    <a:pt x="28694" y="21672"/>
                    <a:pt x="28675" y="21672"/>
                  </a:cubicBezTo>
                  <a:cubicBezTo>
                    <a:pt x="28079" y="21672"/>
                    <a:pt x="27490" y="20694"/>
                    <a:pt x="27635" y="20356"/>
                  </a:cubicBezTo>
                  <a:cubicBezTo>
                    <a:pt x="27851" y="19874"/>
                    <a:pt x="28466" y="18778"/>
                    <a:pt x="28798" y="18047"/>
                  </a:cubicBezTo>
                  <a:cubicBezTo>
                    <a:pt x="28918" y="17761"/>
                    <a:pt x="29208" y="17569"/>
                    <a:pt x="29589" y="17569"/>
                  </a:cubicBezTo>
                  <a:close/>
                  <a:moveTo>
                    <a:pt x="19554" y="18241"/>
                  </a:moveTo>
                  <a:cubicBezTo>
                    <a:pt x="20024" y="18241"/>
                    <a:pt x="20439" y="18817"/>
                    <a:pt x="20656" y="19110"/>
                  </a:cubicBezTo>
                  <a:cubicBezTo>
                    <a:pt x="20922" y="19442"/>
                    <a:pt x="21420" y="20074"/>
                    <a:pt x="21786" y="20589"/>
                  </a:cubicBezTo>
                  <a:cubicBezTo>
                    <a:pt x="22152" y="21104"/>
                    <a:pt x="21570" y="22151"/>
                    <a:pt x="21188" y="22201"/>
                  </a:cubicBezTo>
                  <a:cubicBezTo>
                    <a:pt x="20673" y="22251"/>
                    <a:pt x="19410" y="22267"/>
                    <a:pt x="18612" y="22350"/>
                  </a:cubicBezTo>
                  <a:cubicBezTo>
                    <a:pt x="18591" y="22352"/>
                    <a:pt x="18571" y="22353"/>
                    <a:pt x="18550" y="22353"/>
                  </a:cubicBezTo>
                  <a:cubicBezTo>
                    <a:pt x="18139" y="22353"/>
                    <a:pt x="17743" y="22038"/>
                    <a:pt x="17648" y="21436"/>
                  </a:cubicBezTo>
                  <a:cubicBezTo>
                    <a:pt x="17598" y="21104"/>
                    <a:pt x="18363" y="19575"/>
                    <a:pt x="18778" y="18861"/>
                  </a:cubicBezTo>
                  <a:cubicBezTo>
                    <a:pt x="19038" y="18405"/>
                    <a:pt x="19304" y="18241"/>
                    <a:pt x="19554" y="18241"/>
                  </a:cubicBezTo>
                  <a:close/>
                  <a:moveTo>
                    <a:pt x="10944" y="8272"/>
                  </a:moveTo>
                  <a:cubicBezTo>
                    <a:pt x="12183" y="8272"/>
                    <a:pt x="13238" y="9425"/>
                    <a:pt x="13660" y="9987"/>
                  </a:cubicBezTo>
                  <a:cubicBezTo>
                    <a:pt x="14308" y="10835"/>
                    <a:pt x="17100" y="15222"/>
                    <a:pt x="17681" y="17066"/>
                  </a:cubicBezTo>
                  <a:cubicBezTo>
                    <a:pt x="18429" y="19442"/>
                    <a:pt x="16551" y="21187"/>
                    <a:pt x="15455" y="21702"/>
                  </a:cubicBezTo>
                  <a:cubicBezTo>
                    <a:pt x="13494" y="22616"/>
                    <a:pt x="10619" y="22400"/>
                    <a:pt x="7645" y="22782"/>
                  </a:cubicBezTo>
                  <a:cubicBezTo>
                    <a:pt x="7415" y="22812"/>
                    <a:pt x="7202" y="22826"/>
                    <a:pt x="7003" y="22826"/>
                  </a:cubicBezTo>
                  <a:cubicBezTo>
                    <a:pt x="4622" y="22826"/>
                    <a:pt x="4351" y="20812"/>
                    <a:pt x="4504" y="19110"/>
                  </a:cubicBezTo>
                  <a:cubicBezTo>
                    <a:pt x="4703" y="16717"/>
                    <a:pt x="6830" y="12197"/>
                    <a:pt x="8858" y="9539"/>
                  </a:cubicBezTo>
                  <a:cubicBezTo>
                    <a:pt x="9560" y="8604"/>
                    <a:pt x="10279" y="8272"/>
                    <a:pt x="10944" y="8272"/>
                  </a:cubicBezTo>
                  <a:close/>
                  <a:moveTo>
                    <a:pt x="31376" y="23924"/>
                  </a:moveTo>
                  <a:cubicBezTo>
                    <a:pt x="31764" y="23924"/>
                    <a:pt x="32146" y="24239"/>
                    <a:pt x="32255" y="24843"/>
                  </a:cubicBezTo>
                  <a:cubicBezTo>
                    <a:pt x="32305" y="25159"/>
                    <a:pt x="31540" y="26704"/>
                    <a:pt x="31125" y="27419"/>
                  </a:cubicBezTo>
                  <a:cubicBezTo>
                    <a:pt x="30865" y="27869"/>
                    <a:pt x="30597" y="28031"/>
                    <a:pt x="30344" y="28031"/>
                  </a:cubicBezTo>
                  <a:cubicBezTo>
                    <a:pt x="29869" y="28031"/>
                    <a:pt x="29447" y="27462"/>
                    <a:pt x="29230" y="27169"/>
                  </a:cubicBezTo>
                  <a:cubicBezTo>
                    <a:pt x="28981" y="26837"/>
                    <a:pt x="28483" y="26189"/>
                    <a:pt x="28117" y="25690"/>
                  </a:cubicBezTo>
                  <a:cubicBezTo>
                    <a:pt x="27752" y="25175"/>
                    <a:pt x="28316" y="24128"/>
                    <a:pt x="28699" y="24079"/>
                  </a:cubicBezTo>
                  <a:cubicBezTo>
                    <a:pt x="29214" y="24012"/>
                    <a:pt x="30477" y="23996"/>
                    <a:pt x="31291" y="23929"/>
                  </a:cubicBezTo>
                  <a:cubicBezTo>
                    <a:pt x="31319" y="23926"/>
                    <a:pt x="31348" y="23924"/>
                    <a:pt x="31376" y="23924"/>
                  </a:cubicBezTo>
                  <a:close/>
                  <a:moveTo>
                    <a:pt x="21213" y="24607"/>
                  </a:moveTo>
                  <a:cubicBezTo>
                    <a:pt x="21823" y="24607"/>
                    <a:pt x="22396" y="25585"/>
                    <a:pt x="22251" y="25923"/>
                  </a:cubicBezTo>
                  <a:cubicBezTo>
                    <a:pt x="22052" y="26388"/>
                    <a:pt x="21437" y="27502"/>
                    <a:pt x="21105" y="28233"/>
                  </a:cubicBezTo>
                  <a:cubicBezTo>
                    <a:pt x="20972" y="28510"/>
                    <a:pt x="20674" y="28708"/>
                    <a:pt x="20293" y="28708"/>
                  </a:cubicBezTo>
                  <a:cubicBezTo>
                    <a:pt x="20147" y="28708"/>
                    <a:pt x="19990" y="28679"/>
                    <a:pt x="19825" y="28615"/>
                  </a:cubicBezTo>
                  <a:cubicBezTo>
                    <a:pt x="19509" y="28499"/>
                    <a:pt x="18562" y="27053"/>
                    <a:pt x="18147" y="26339"/>
                  </a:cubicBezTo>
                  <a:cubicBezTo>
                    <a:pt x="17399" y="25042"/>
                    <a:pt x="18762" y="24893"/>
                    <a:pt x="19310" y="24826"/>
                  </a:cubicBezTo>
                  <a:cubicBezTo>
                    <a:pt x="19725" y="24777"/>
                    <a:pt x="20540" y="24660"/>
                    <a:pt x="21154" y="24610"/>
                  </a:cubicBezTo>
                  <a:cubicBezTo>
                    <a:pt x="21174" y="24608"/>
                    <a:pt x="21194" y="24607"/>
                    <a:pt x="21213" y="24607"/>
                  </a:cubicBezTo>
                  <a:close/>
                  <a:moveTo>
                    <a:pt x="25369" y="26671"/>
                  </a:moveTo>
                  <a:cubicBezTo>
                    <a:pt x="25656" y="26671"/>
                    <a:pt x="25912" y="26741"/>
                    <a:pt x="26007" y="26870"/>
                  </a:cubicBezTo>
                  <a:cubicBezTo>
                    <a:pt x="26322" y="27286"/>
                    <a:pt x="26971" y="28366"/>
                    <a:pt x="27436" y="29014"/>
                  </a:cubicBezTo>
                  <a:cubicBezTo>
                    <a:pt x="27685" y="29363"/>
                    <a:pt x="27619" y="29911"/>
                    <a:pt x="27120" y="30310"/>
                  </a:cubicBezTo>
                  <a:cubicBezTo>
                    <a:pt x="26871" y="30526"/>
                    <a:pt x="25159" y="30626"/>
                    <a:pt x="24328" y="30626"/>
                  </a:cubicBezTo>
                  <a:cubicBezTo>
                    <a:pt x="22816" y="30626"/>
                    <a:pt x="23381" y="29379"/>
                    <a:pt x="23597" y="28864"/>
                  </a:cubicBezTo>
                  <a:cubicBezTo>
                    <a:pt x="23763" y="28482"/>
                    <a:pt x="24062" y="27718"/>
                    <a:pt x="24328" y="27153"/>
                  </a:cubicBezTo>
                  <a:cubicBezTo>
                    <a:pt x="24476" y="26819"/>
                    <a:pt x="24954" y="26671"/>
                    <a:pt x="25369" y="26671"/>
                  </a:cubicBezTo>
                  <a:close/>
                  <a:moveTo>
                    <a:pt x="42888" y="23453"/>
                  </a:moveTo>
                  <a:cubicBezTo>
                    <a:pt x="45265" y="23453"/>
                    <a:pt x="45537" y="25451"/>
                    <a:pt x="45399" y="27153"/>
                  </a:cubicBezTo>
                  <a:cubicBezTo>
                    <a:pt x="45183" y="29562"/>
                    <a:pt x="43056" y="34066"/>
                    <a:pt x="41045" y="36741"/>
                  </a:cubicBezTo>
                  <a:cubicBezTo>
                    <a:pt x="40339" y="37667"/>
                    <a:pt x="39619" y="37996"/>
                    <a:pt x="38952" y="37996"/>
                  </a:cubicBezTo>
                  <a:cubicBezTo>
                    <a:pt x="37706" y="37996"/>
                    <a:pt x="36649" y="36844"/>
                    <a:pt x="36226" y="36292"/>
                  </a:cubicBezTo>
                  <a:cubicBezTo>
                    <a:pt x="35578" y="35445"/>
                    <a:pt x="32803" y="31058"/>
                    <a:pt x="32205" y="29213"/>
                  </a:cubicBezTo>
                  <a:cubicBezTo>
                    <a:pt x="31457" y="26837"/>
                    <a:pt x="33335" y="25092"/>
                    <a:pt x="34432" y="24577"/>
                  </a:cubicBezTo>
                  <a:cubicBezTo>
                    <a:pt x="36409" y="23647"/>
                    <a:pt x="39267" y="23863"/>
                    <a:pt x="42242" y="23497"/>
                  </a:cubicBezTo>
                  <a:cubicBezTo>
                    <a:pt x="42473" y="23467"/>
                    <a:pt x="42688" y="23453"/>
                    <a:pt x="42888" y="23453"/>
                  </a:cubicBezTo>
                  <a:close/>
                  <a:moveTo>
                    <a:pt x="12436" y="26152"/>
                  </a:moveTo>
                  <a:cubicBezTo>
                    <a:pt x="13860" y="26152"/>
                    <a:pt x="15256" y="26212"/>
                    <a:pt x="16053" y="26388"/>
                  </a:cubicBezTo>
                  <a:cubicBezTo>
                    <a:pt x="18479" y="26920"/>
                    <a:pt x="19061" y="29429"/>
                    <a:pt x="18961" y="30642"/>
                  </a:cubicBezTo>
                  <a:cubicBezTo>
                    <a:pt x="18778" y="32803"/>
                    <a:pt x="17150" y="35179"/>
                    <a:pt x="15987" y="37937"/>
                  </a:cubicBezTo>
                  <a:cubicBezTo>
                    <a:pt x="15406" y="39335"/>
                    <a:pt x="14586" y="39819"/>
                    <a:pt x="13720" y="39819"/>
                  </a:cubicBezTo>
                  <a:cubicBezTo>
                    <a:pt x="12876" y="39819"/>
                    <a:pt x="11988" y="39359"/>
                    <a:pt x="11234" y="38835"/>
                  </a:cubicBezTo>
                  <a:cubicBezTo>
                    <a:pt x="9273" y="37455"/>
                    <a:pt x="6415" y="33351"/>
                    <a:pt x="5119" y="30277"/>
                  </a:cubicBezTo>
                  <a:cubicBezTo>
                    <a:pt x="3823" y="27203"/>
                    <a:pt x="6847" y="26471"/>
                    <a:pt x="7911" y="26339"/>
                  </a:cubicBezTo>
                  <a:cubicBezTo>
                    <a:pt x="8523" y="26262"/>
                    <a:pt x="10505" y="26152"/>
                    <a:pt x="12436" y="26152"/>
                  </a:cubicBezTo>
                  <a:close/>
                  <a:moveTo>
                    <a:pt x="25938" y="31319"/>
                  </a:moveTo>
                  <a:cubicBezTo>
                    <a:pt x="26964" y="31319"/>
                    <a:pt x="27916" y="31707"/>
                    <a:pt x="28449" y="32071"/>
                  </a:cubicBezTo>
                  <a:cubicBezTo>
                    <a:pt x="30227" y="33318"/>
                    <a:pt x="31474" y="35910"/>
                    <a:pt x="33285" y="38303"/>
                  </a:cubicBezTo>
                  <a:cubicBezTo>
                    <a:pt x="35096" y="40679"/>
                    <a:pt x="33368" y="42075"/>
                    <a:pt x="31690" y="42856"/>
                  </a:cubicBezTo>
                  <a:cubicBezTo>
                    <a:pt x="30078" y="43607"/>
                    <a:pt x="26925" y="44029"/>
                    <a:pt x="24055" y="44029"/>
                  </a:cubicBezTo>
                  <a:cubicBezTo>
                    <a:pt x="23050" y="44029"/>
                    <a:pt x="22079" y="43977"/>
                    <a:pt x="21221" y="43870"/>
                  </a:cubicBezTo>
                  <a:cubicBezTo>
                    <a:pt x="17897" y="43471"/>
                    <a:pt x="18778" y="40463"/>
                    <a:pt x="19194" y="39483"/>
                  </a:cubicBezTo>
                  <a:cubicBezTo>
                    <a:pt x="19609" y="38502"/>
                    <a:pt x="22019" y="33883"/>
                    <a:pt x="23315" y="32470"/>
                  </a:cubicBezTo>
                  <a:cubicBezTo>
                    <a:pt x="24095" y="31612"/>
                    <a:pt x="25045" y="31319"/>
                    <a:pt x="25938" y="31319"/>
                  </a:cubicBezTo>
                  <a:close/>
                  <a:moveTo>
                    <a:pt x="24943" y="0"/>
                  </a:moveTo>
                  <a:cubicBezTo>
                    <a:pt x="15588" y="0"/>
                    <a:pt x="7163" y="5634"/>
                    <a:pt x="3573" y="14291"/>
                  </a:cubicBezTo>
                  <a:cubicBezTo>
                    <a:pt x="1" y="22932"/>
                    <a:pt x="1978" y="32869"/>
                    <a:pt x="8592" y="39499"/>
                  </a:cubicBezTo>
                  <a:cubicBezTo>
                    <a:pt x="13013" y="43920"/>
                    <a:pt x="18926" y="46269"/>
                    <a:pt x="24941" y="46269"/>
                  </a:cubicBezTo>
                  <a:cubicBezTo>
                    <a:pt x="27926" y="46269"/>
                    <a:pt x="30935" y="45691"/>
                    <a:pt x="33800" y="44501"/>
                  </a:cubicBezTo>
                  <a:cubicBezTo>
                    <a:pt x="42441" y="40928"/>
                    <a:pt x="48074" y="32487"/>
                    <a:pt x="48074" y="23131"/>
                  </a:cubicBezTo>
                  <a:cubicBezTo>
                    <a:pt x="48074" y="10353"/>
                    <a:pt x="37722" y="0"/>
                    <a:pt x="24943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571742" y="1720163"/>
              <a:ext cx="1532348" cy="1474402"/>
            </a:xfrm>
            <a:custGeom>
              <a:avLst/>
              <a:gdLst/>
              <a:ahLst/>
              <a:cxnLst/>
              <a:rect l="l" t="t" r="r" b="b"/>
              <a:pathLst>
                <a:path w="47759" h="45953" extrusionOk="0">
                  <a:moveTo>
                    <a:pt x="24993" y="3124"/>
                  </a:moveTo>
                  <a:cubicBezTo>
                    <a:pt x="29546" y="3124"/>
                    <a:pt x="30527" y="3772"/>
                    <a:pt x="30527" y="3772"/>
                  </a:cubicBezTo>
                  <a:cubicBezTo>
                    <a:pt x="34531" y="4287"/>
                    <a:pt x="36160" y="7362"/>
                    <a:pt x="34132" y="10635"/>
                  </a:cubicBezTo>
                  <a:lnTo>
                    <a:pt x="29031" y="15138"/>
                  </a:lnTo>
                  <a:cubicBezTo>
                    <a:pt x="27668" y="14341"/>
                    <a:pt x="26106" y="13925"/>
                    <a:pt x="24528" y="13925"/>
                  </a:cubicBezTo>
                  <a:cubicBezTo>
                    <a:pt x="23016" y="13925"/>
                    <a:pt x="21537" y="14308"/>
                    <a:pt x="20207" y="15022"/>
                  </a:cubicBezTo>
                  <a:lnTo>
                    <a:pt x="15421" y="10635"/>
                  </a:lnTo>
                  <a:cubicBezTo>
                    <a:pt x="13394" y="7362"/>
                    <a:pt x="15023" y="4304"/>
                    <a:pt x="19044" y="3822"/>
                  </a:cubicBezTo>
                  <a:cubicBezTo>
                    <a:pt x="19044" y="3822"/>
                    <a:pt x="20440" y="3124"/>
                    <a:pt x="24993" y="3124"/>
                  </a:cubicBezTo>
                  <a:close/>
                  <a:moveTo>
                    <a:pt x="10858" y="11192"/>
                  </a:moveTo>
                  <a:cubicBezTo>
                    <a:pt x="11564" y="11192"/>
                    <a:pt x="12385" y="11429"/>
                    <a:pt x="13344" y="11981"/>
                  </a:cubicBezTo>
                  <a:cubicBezTo>
                    <a:pt x="16103" y="13576"/>
                    <a:pt x="18446" y="18096"/>
                    <a:pt x="17914" y="19010"/>
                  </a:cubicBezTo>
                  <a:cubicBezTo>
                    <a:pt x="17668" y="19447"/>
                    <a:pt x="16376" y="19729"/>
                    <a:pt x="14792" y="19729"/>
                  </a:cubicBezTo>
                  <a:cubicBezTo>
                    <a:pt x="13063" y="19729"/>
                    <a:pt x="10987" y="19394"/>
                    <a:pt x="9539" y="18562"/>
                  </a:cubicBezTo>
                  <a:cubicBezTo>
                    <a:pt x="6781" y="16966"/>
                    <a:pt x="6864" y="15039"/>
                    <a:pt x="7910" y="13227"/>
                  </a:cubicBezTo>
                  <a:cubicBezTo>
                    <a:pt x="8595" y="12042"/>
                    <a:pt x="9522" y="11192"/>
                    <a:pt x="10858" y="11192"/>
                  </a:cubicBezTo>
                  <a:close/>
                  <a:moveTo>
                    <a:pt x="38705" y="11192"/>
                  </a:moveTo>
                  <a:cubicBezTo>
                    <a:pt x="40041" y="11192"/>
                    <a:pt x="40975" y="12042"/>
                    <a:pt x="41660" y="13227"/>
                  </a:cubicBezTo>
                  <a:cubicBezTo>
                    <a:pt x="42707" y="15039"/>
                    <a:pt x="42790" y="16966"/>
                    <a:pt x="40015" y="18562"/>
                  </a:cubicBezTo>
                  <a:cubicBezTo>
                    <a:pt x="38576" y="19394"/>
                    <a:pt x="36503" y="19729"/>
                    <a:pt x="34775" y="19729"/>
                  </a:cubicBezTo>
                  <a:cubicBezTo>
                    <a:pt x="33190" y="19729"/>
                    <a:pt x="31894" y="19447"/>
                    <a:pt x="31640" y="19010"/>
                  </a:cubicBezTo>
                  <a:cubicBezTo>
                    <a:pt x="31108" y="18096"/>
                    <a:pt x="33468" y="13576"/>
                    <a:pt x="36226" y="11981"/>
                  </a:cubicBezTo>
                  <a:cubicBezTo>
                    <a:pt x="37180" y="11429"/>
                    <a:pt x="37999" y="11192"/>
                    <a:pt x="38705" y="11192"/>
                  </a:cubicBezTo>
                  <a:close/>
                  <a:moveTo>
                    <a:pt x="9204" y="21034"/>
                  </a:moveTo>
                  <a:cubicBezTo>
                    <a:pt x="9276" y="21034"/>
                    <a:pt x="9349" y="21035"/>
                    <a:pt x="9423" y="21037"/>
                  </a:cubicBezTo>
                  <a:lnTo>
                    <a:pt x="15870" y="23198"/>
                  </a:lnTo>
                  <a:cubicBezTo>
                    <a:pt x="15870" y="26338"/>
                    <a:pt x="17499" y="29263"/>
                    <a:pt x="20174" y="30908"/>
                  </a:cubicBezTo>
                  <a:lnTo>
                    <a:pt x="18778" y="37256"/>
                  </a:lnTo>
                  <a:cubicBezTo>
                    <a:pt x="17837" y="38993"/>
                    <a:pt x="16463" y="39871"/>
                    <a:pt x="15021" y="39871"/>
                  </a:cubicBezTo>
                  <a:cubicBezTo>
                    <a:pt x="13663" y="39871"/>
                    <a:pt x="12244" y="39093"/>
                    <a:pt x="11068" y="37522"/>
                  </a:cubicBezTo>
                  <a:cubicBezTo>
                    <a:pt x="11068" y="37522"/>
                    <a:pt x="9755" y="36658"/>
                    <a:pt x="7495" y="32719"/>
                  </a:cubicBezTo>
                  <a:cubicBezTo>
                    <a:pt x="5218" y="28781"/>
                    <a:pt x="5285" y="27601"/>
                    <a:pt x="5285" y="27601"/>
                  </a:cubicBezTo>
                  <a:cubicBezTo>
                    <a:pt x="3753" y="23934"/>
                    <a:pt x="5514" y="21034"/>
                    <a:pt x="9204" y="21034"/>
                  </a:cubicBezTo>
                  <a:close/>
                  <a:moveTo>
                    <a:pt x="40366" y="21034"/>
                  </a:moveTo>
                  <a:cubicBezTo>
                    <a:pt x="44056" y="21034"/>
                    <a:pt x="45800" y="23934"/>
                    <a:pt x="44236" y="27585"/>
                  </a:cubicBezTo>
                  <a:cubicBezTo>
                    <a:pt x="44236" y="27585"/>
                    <a:pt x="44153" y="29130"/>
                    <a:pt x="41860" y="33085"/>
                  </a:cubicBezTo>
                  <a:cubicBezTo>
                    <a:pt x="39583" y="37023"/>
                    <a:pt x="38536" y="37555"/>
                    <a:pt x="38536" y="37555"/>
                  </a:cubicBezTo>
                  <a:cubicBezTo>
                    <a:pt x="37356" y="39104"/>
                    <a:pt x="35932" y="39874"/>
                    <a:pt x="34571" y="39874"/>
                  </a:cubicBezTo>
                  <a:cubicBezTo>
                    <a:pt x="33114" y="39874"/>
                    <a:pt x="31729" y="38992"/>
                    <a:pt x="30792" y="37239"/>
                  </a:cubicBezTo>
                  <a:lnTo>
                    <a:pt x="29430" y="30576"/>
                  </a:lnTo>
                  <a:cubicBezTo>
                    <a:pt x="32155" y="28997"/>
                    <a:pt x="33867" y="26139"/>
                    <a:pt x="33950" y="22998"/>
                  </a:cubicBezTo>
                  <a:lnTo>
                    <a:pt x="40148" y="21037"/>
                  </a:lnTo>
                  <a:cubicBezTo>
                    <a:pt x="40221" y="21035"/>
                    <a:pt x="40294" y="21034"/>
                    <a:pt x="40366" y="21034"/>
                  </a:cubicBezTo>
                  <a:close/>
                  <a:moveTo>
                    <a:pt x="24777" y="30891"/>
                  </a:moveTo>
                  <a:cubicBezTo>
                    <a:pt x="25840" y="30891"/>
                    <a:pt x="28566" y="35179"/>
                    <a:pt x="28566" y="38386"/>
                  </a:cubicBezTo>
                  <a:cubicBezTo>
                    <a:pt x="28566" y="41576"/>
                    <a:pt x="26871" y="42457"/>
                    <a:pt x="24777" y="42457"/>
                  </a:cubicBezTo>
                  <a:cubicBezTo>
                    <a:pt x="22683" y="42457"/>
                    <a:pt x="20988" y="41576"/>
                    <a:pt x="20988" y="38386"/>
                  </a:cubicBezTo>
                  <a:cubicBezTo>
                    <a:pt x="20988" y="35179"/>
                    <a:pt x="23730" y="30891"/>
                    <a:pt x="24777" y="30891"/>
                  </a:cubicBezTo>
                  <a:close/>
                  <a:moveTo>
                    <a:pt x="24777" y="0"/>
                  </a:moveTo>
                  <a:cubicBezTo>
                    <a:pt x="15488" y="0"/>
                    <a:pt x="7113" y="5600"/>
                    <a:pt x="3557" y="14175"/>
                  </a:cubicBezTo>
                  <a:cubicBezTo>
                    <a:pt x="1" y="22766"/>
                    <a:pt x="1962" y="32653"/>
                    <a:pt x="8525" y="39217"/>
                  </a:cubicBezTo>
                  <a:cubicBezTo>
                    <a:pt x="12926" y="43618"/>
                    <a:pt x="18806" y="45952"/>
                    <a:pt x="24783" y="45952"/>
                  </a:cubicBezTo>
                  <a:cubicBezTo>
                    <a:pt x="27744" y="45952"/>
                    <a:pt x="30728" y="45380"/>
                    <a:pt x="33567" y="44202"/>
                  </a:cubicBezTo>
                  <a:cubicBezTo>
                    <a:pt x="42159" y="40646"/>
                    <a:pt x="47759" y="32271"/>
                    <a:pt x="47759" y="22982"/>
                  </a:cubicBezTo>
                  <a:cubicBezTo>
                    <a:pt x="47759" y="10286"/>
                    <a:pt x="37473" y="0"/>
                    <a:pt x="24777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1124118" y="4028518"/>
              <a:ext cx="1992992" cy="1115114"/>
            </a:xfrm>
            <a:custGeom>
              <a:avLst/>
              <a:gdLst/>
              <a:ahLst/>
              <a:cxnLst/>
              <a:rect l="l" t="t" r="r" b="b"/>
              <a:pathLst>
                <a:path w="62116" h="34755" extrusionOk="0">
                  <a:moveTo>
                    <a:pt x="37221" y="1"/>
                  </a:moveTo>
                  <a:cubicBezTo>
                    <a:pt x="34702" y="1"/>
                    <a:pt x="32517" y="4435"/>
                    <a:pt x="30725" y="10692"/>
                  </a:cubicBezTo>
                  <a:cubicBezTo>
                    <a:pt x="28050" y="19998"/>
                    <a:pt x="16351" y="27060"/>
                    <a:pt x="9921" y="29653"/>
                  </a:cubicBezTo>
                  <a:cubicBezTo>
                    <a:pt x="5334" y="31514"/>
                    <a:pt x="1811" y="33092"/>
                    <a:pt x="0" y="34754"/>
                  </a:cubicBezTo>
                  <a:lnTo>
                    <a:pt x="62115" y="34754"/>
                  </a:lnTo>
                  <a:cubicBezTo>
                    <a:pt x="61584" y="32926"/>
                    <a:pt x="60221" y="31015"/>
                    <a:pt x="56765" y="29237"/>
                  </a:cubicBezTo>
                  <a:cubicBezTo>
                    <a:pt x="50550" y="26030"/>
                    <a:pt x="48622" y="22308"/>
                    <a:pt x="43288" y="8200"/>
                  </a:cubicBezTo>
                  <a:cubicBezTo>
                    <a:pt x="41100" y="2390"/>
                    <a:pt x="39071" y="1"/>
                    <a:pt x="37221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2474607" y="4180954"/>
              <a:ext cx="366314" cy="174125"/>
            </a:xfrm>
            <a:custGeom>
              <a:avLst/>
              <a:gdLst/>
              <a:ahLst/>
              <a:cxnLst/>
              <a:rect l="l" t="t" r="r" b="b"/>
              <a:pathLst>
                <a:path w="11417" h="5427" extrusionOk="0">
                  <a:moveTo>
                    <a:pt x="9970" y="1"/>
                  </a:moveTo>
                  <a:cubicBezTo>
                    <a:pt x="9854" y="1"/>
                    <a:pt x="9737" y="20"/>
                    <a:pt x="9622" y="59"/>
                  </a:cubicBezTo>
                  <a:lnTo>
                    <a:pt x="7312" y="790"/>
                  </a:lnTo>
                  <a:cubicBezTo>
                    <a:pt x="6963" y="906"/>
                    <a:pt x="6681" y="1189"/>
                    <a:pt x="6581" y="1555"/>
                  </a:cubicBezTo>
                  <a:lnTo>
                    <a:pt x="1" y="3648"/>
                  </a:lnTo>
                  <a:lnTo>
                    <a:pt x="566" y="5426"/>
                  </a:lnTo>
                  <a:lnTo>
                    <a:pt x="7146" y="3316"/>
                  </a:lnTo>
                  <a:cubicBezTo>
                    <a:pt x="7350" y="3486"/>
                    <a:pt x="7593" y="3571"/>
                    <a:pt x="7842" y="3571"/>
                  </a:cubicBezTo>
                  <a:cubicBezTo>
                    <a:pt x="7959" y="3571"/>
                    <a:pt x="8077" y="3552"/>
                    <a:pt x="8193" y="3515"/>
                  </a:cubicBezTo>
                  <a:lnTo>
                    <a:pt x="10486" y="2784"/>
                  </a:lnTo>
                  <a:cubicBezTo>
                    <a:pt x="11084" y="2585"/>
                    <a:pt x="11417" y="1953"/>
                    <a:pt x="11217" y="1355"/>
                  </a:cubicBezTo>
                  <a:lnTo>
                    <a:pt x="11034" y="790"/>
                  </a:lnTo>
                  <a:cubicBezTo>
                    <a:pt x="10888" y="310"/>
                    <a:pt x="10441" y="1"/>
                    <a:pt x="9970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2554050" y="4443025"/>
              <a:ext cx="296465" cy="90127"/>
            </a:xfrm>
            <a:custGeom>
              <a:avLst/>
              <a:gdLst/>
              <a:ahLst/>
              <a:cxnLst/>
              <a:rect l="l" t="t" r="r" b="b"/>
              <a:pathLst>
                <a:path w="9240" h="2809" extrusionOk="0">
                  <a:moveTo>
                    <a:pt x="1" y="0"/>
                  </a:moveTo>
                  <a:lnTo>
                    <a:pt x="34" y="2808"/>
                  </a:lnTo>
                  <a:lnTo>
                    <a:pt x="9240" y="2808"/>
                  </a:lnTo>
                  <a:lnTo>
                    <a:pt x="8558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2652679" y="4417421"/>
              <a:ext cx="116789" cy="141334"/>
            </a:xfrm>
            <a:custGeom>
              <a:avLst/>
              <a:gdLst/>
              <a:ahLst/>
              <a:cxnLst/>
              <a:rect l="l" t="t" r="r" b="b"/>
              <a:pathLst>
                <a:path w="3640" h="4405" extrusionOk="0">
                  <a:moveTo>
                    <a:pt x="1" y="1"/>
                  </a:moveTo>
                  <a:lnTo>
                    <a:pt x="1" y="4404"/>
                  </a:lnTo>
                  <a:lnTo>
                    <a:pt x="3640" y="4404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2819040" y="4358256"/>
              <a:ext cx="76811" cy="259664"/>
            </a:xfrm>
            <a:custGeom>
              <a:avLst/>
              <a:gdLst/>
              <a:ahLst/>
              <a:cxnLst/>
              <a:rect l="l" t="t" r="r" b="b"/>
              <a:pathLst>
                <a:path w="2394" h="8093" extrusionOk="0">
                  <a:moveTo>
                    <a:pt x="0" y="0"/>
                  </a:moveTo>
                  <a:lnTo>
                    <a:pt x="0" y="8093"/>
                  </a:lnTo>
                  <a:lnTo>
                    <a:pt x="2393" y="8093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2224023" y="4125255"/>
              <a:ext cx="156254" cy="133859"/>
            </a:xfrm>
            <a:custGeom>
              <a:avLst/>
              <a:gdLst/>
              <a:ahLst/>
              <a:cxnLst/>
              <a:rect l="l" t="t" r="r" b="b"/>
              <a:pathLst>
                <a:path w="4870" h="4172" extrusionOk="0">
                  <a:moveTo>
                    <a:pt x="2792" y="0"/>
                  </a:moveTo>
                  <a:cubicBezTo>
                    <a:pt x="931" y="0"/>
                    <a:pt x="0" y="2244"/>
                    <a:pt x="1313" y="3556"/>
                  </a:cubicBezTo>
                  <a:cubicBezTo>
                    <a:pt x="1738" y="3981"/>
                    <a:pt x="2260" y="4171"/>
                    <a:pt x="2773" y="4171"/>
                  </a:cubicBezTo>
                  <a:cubicBezTo>
                    <a:pt x="3843" y="4171"/>
                    <a:pt x="4869" y="3342"/>
                    <a:pt x="4869" y="2094"/>
                  </a:cubicBezTo>
                  <a:cubicBezTo>
                    <a:pt x="4869" y="931"/>
                    <a:pt x="3939" y="0"/>
                    <a:pt x="279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2125394" y="4422747"/>
              <a:ext cx="291653" cy="249461"/>
            </a:xfrm>
            <a:custGeom>
              <a:avLst/>
              <a:gdLst/>
              <a:ahLst/>
              <a:cxnLst/>
              <a:rect l="l" t="t" r="r" b="b"/>
              <a:pathLst>
                <a:path w="9090" h="7775" extrusionOk="0">
                  <a:moveTo>
                    <a:pt x="5202" y="1"/>
                  </a:moveTo>
                  <a:cubicBezTo>
                    <a:pt x="1729" y="1"/>
                    <a:pt x="0" y="4188"/>
                    <a:pt x="2443" y="6631"/>
                  </a:cubicBezTo>
                  <a:cubicBezTo>
                    <a:pt x="3239" y="7421"/>
                    <a:pt x="4213" y="7775"/>
                    <a:pt x="5168" y="7775"/>
                  </a:cubicBezTo>
                  <a:cubicBezTo>
                    <a:pt x="7166" y="7775"/>
                    <a:pt x="9079" y="6227"/>
                    <a:pt x="9090" y="3889"/>
                  </a:cubicBezTo>
                  <a:cubicBezTo>
                    <a:pt x="9090" y="1729"/>
                    <a:pt x="7345" y="1"/>
                    <a:pt x="5202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1996894" y="4743725"/>
              <a:ext cx="581188" cy="326304"/>
            </a:xfrm>
            <a:custGeom>
              <a:avLst/>
              <a:gdLst/>
              <a:ahLst/>
              <a:cxnLst/>
              <a:rect l="l" t="t" r="r" b="b"/>
              <a:pathLst>
                <a:path w="18114" h="10170" extrusionOk="0">
                  <a:moveTo>
                    <a:pt x="3108" y="0"/>
                  </a:moveTo>
                  <a:cubicBezTo>
                    <a:pt x="1396" y="0"/>
                    <a:pt x="1" y="1396"/>
                    <a:pt x="1" y="3124"/>
                  </a:cubicBezTo>
                  <a:lnTo>
                    <a:pt x="1" y="7046"/>
                  </a:lnTo>
                  <a:cubicBezTo>
                    <a:pt x="1" y="8774"/>
                    <a:pt x="1396" y="10170"/>
                    <a:pt x="3108" y="10170"/>
                  </a:cubicBezTo>
                  <a:lnTo>
                    <a:pt x="15006" y="10170"/>
                  </a:lnTo>
                  <a:cubicBezTo>
                    <a:pt x="16734" y="10170"/>
                    <a:pt x="18113" y="8774"/>
                    <a:pt x="18113" y="7046"/>
                  </a:cubicBezTo>
                  <a:lnTo>
                    <a:pt x="18113" y="3124"/>
                  </a:lnTo>
                  <a:cubicBezTo>
                    <a:pt x="18113" y="1396"/>
                    <a:pt x="16734" y="0"/>
                    <a:pt x="15006" y="0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2104058" y="4793842"/>
              <a:ext cx="346069" cy="209547"/>
            </a:xfrm>
            <a:custGeom>
              <a:avLst/>
              <a:gdLst/>
              <a:ahLst/>
              <a:cxnLst/>
              <a:rect l="l" t="t" r="r" b="b"/>
              <a:pathLst>
                <a:path w="10786" h="6531" extrusionOk="0">
                  <a:moveTo>
                    <a:pt x="1563" y="0"/>
                  </a:moveTo>
                  <a:cubicBezTo>
                    <a:pt x="699" y="0"/>
                    <a:pt x="1" y="698"/>
                    <a:pt x="1" y="1562"/>
                  </a:cubicBezTo>
                  <a:lnTo>
                    <a:pt x="1" y="4969"/>
                  </a:lnTo>
                  <a:cubicBezTo>
                    <a:pt x="1" y="5833"/>
                    <a:pt x="699" y="6531"/>
                    <a:pt x="1563" y="6531"/>
                  </a:cubicBezTo>
                  <a:lnTo>
                    <a:pt x="9223" y="6531"/>
                  </a:lnTo>
                  <a:cubicBezTo>
                    <a:pt x="10087" y="6531"/>
                    <a:pt x="10785" y="5833"/>
                    <a:pt x="10785" y="4969"/>
                  </a:cubicBezTo>
                  <a:lnTo>
                    <a:pt x="10785" y="1562"/>
                  </a:lnTo>
                  <a:cubicBezTo>
                    <a:pt x="10785" y="698"/>
                    <a:pt x="10087" y="0"/>
                    <a:pt x="9223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7257600" y="1007167"/>
            <a:ext cx="3974400" cy="2406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7257600" y="3649516"/>
            <a:ext cx="3974400" cy="15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84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80FA-4D3C-48F3-9367-5993D456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CC02-371E-4A26-A8D7-7A9A450B6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8A6EF-F9FA-4985-B156-A6F0F1AD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6655B-1BE0-4D98-9D5B-0C2A5CDB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BF5E-5611-46DD-8ED7-0624FD91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Google Shape;79;p4">
            <a:extLst>
              <a:ext uri="{FF2B5EF4-FFF2-40B4-BE49-F238E27FC236}">
                <a16:creationId xmlns:a16="http://schemas.microsoft.com/office/drawing/2014/main" id="{91C97DB2-63A0-4CF7-BCD5-B4B73B94ADC8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6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7C1A-995F-4751-A2F7-E65285E1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BD511-4D80-43A8-A948-D666F9350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A8B49-E7E9-4D78-8D0C-17DD43CA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12852-C345-4E37-A3BF-12BAF024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338BA-5030-4F65-85D2-37F8F185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Google Shape;79;p4">
            <a:extLst>
              <a:ext uri="{FF2B5EF4-FFF2-40B4-BE49-F238E27FC236}">
                <a16:creationId xmlns:a16="http://schemas.microsoft.com/office/drawing/2014/main" id="{62D5A9E9-F3D2-415C-948F-EB314D287B1F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97EF-4C49-43E4-9961-D3DD57E0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C500-EE37-4534-BC1A-7C0847952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7960D-17FA-411E-8BE9-9A563C5CF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7851C-6ED7-4FEA-9150-A94BC7F2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B605B-C7C5-4DF5-BE3C-90058B7A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E4109-5925-46B5-93F0-57480DEB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Google Shape;79;p4">
            <a:extLst>
              <a:ext uri="{FF2B5EF4-FFF2-40B4-BE49-F238E27FC236}">
                <a16:creationId xmlns:a16="http://schemas.microsoft.com/office/drawing/2014/main" id="{E8EF8F5B-83D8-4AD2-B23D-5753577E6DFD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4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5A1A-B147-482E-AA75-865062B5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2C6BA-B0F5-4A7D-8864-0BBDAAEBD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9D827-B9EC-4F95-878D-B60F70DEF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9AC3A-2756-48AB-A140-C3112C3AA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09EC6-C2D2-40E3-A5FE-7F9537DA1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8B666-F7B2-404B-9EA5-3D7A3D40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E85A2-0123-47E9-9B5D-6B62B2C3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DB9C6-B3E1-4BCB-AC5C-1B45BCA8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Google Shape;79;p4">
            <a:extLst>
              <a:ext uri="{FF2B5EF4-FFF2-40B4-BE49-F238E27FC236}">
                <a16:creationId xmlns:a16="http://schemas.microsoft.com/office/drawing/2014/main" id="{F1B8A885-150B-471D-BDCC-75FB4F33CF6D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0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2E47-7878-4F53-B83E-823BE160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31288-88BB-4C4B-8374-31B45F57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6F070-DF99-485F-8D64-6612360A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FDFD4-192D-4F3F-A4CC-EDED0BCE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Google Shape;79;p4">
            <a:extLst>
              <a:ext uri="{FF2B5EF4-FFF2-40B4-BE49-F238E27FC236}">
                <a16:creationId xmlns:a16="http://schemas.microsoft.com/office/drawing/2014/main" id="{DBE4DC50-E5C7-42F2-85E8-6F1493D31770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1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B2168-8715-420C-AE80-F93F20B3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4B194-A678-440E-91E0-710A1F0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5B036-9A48-41A4-BC62-DEC84EDA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Google Shape;79;p4">
            <a:extLst>
              <a:ext uri="{FF2B5EF4-FFF2-40B4-BE49-F238E27FC236}">
                <a16:creationId xmlns:a16="http://schemas.microsoft.com/office/drawing/2014/main" id="{038626F1-EDF4-4CCC-8A42-53DA2579680D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19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9B76-CE8B-4150-8C63-F7D7486F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FE27-B185-4572-B4B6-D54DB6656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E7103-7C14-4061-A19D-83E8AF5CB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D68DB-ED23-4D1A-915F-B90CC632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A5AAD-0094-4BD0-BB2B-EEA5A52E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BE762-156F-4820-9B41-DB2BF942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Google Shape;79;p4">
            <a:extLst>
              <a:ext uri="{FF2B5EF4-FFF2-40B4-BE49-F238E27FC236}">
                <a16:creationId xmlns:a16="http://schemas.microsoft.com/office/drawing/2014/main" id="{5A3B98BF-2936-4E8B-B0C6-FDFBF95C81FD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0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0D4F-E2ED-4A68-8CBB-1C6E234A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F8EEE-8F99-4841-A810-4EAD7E768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56130-D145-4B80-9003-F57F3CF86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DF97A-0D71-40D2-BF88-6FDB54BE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06C9B-28CE-4B14-A32C-57E653BD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6F870-797C-42CF-B646-A6BCBC9E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Google Shape;79;p4">
            <a:extLst>
              <a:ext uri="{FF2B5EF4-FFF2-40B4-BE49-F238E27FC236}">
                <a16:creationId xmlns:a16="http://schemas.microsoft.com/office/drawing/2014/main" id="{C6989412-D884-440F-BC71-B69042F25EBA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263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1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56F4A-195A-4CF0-AB5D-CB48898A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43F9B-BD1C-4879-8994-01A12696B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550B8-2A0D-42F0-AD1B-6D6181ABF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F7EE3-9495-417C-81C5-20DE4C193D39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0CD8D-EA1F-4901-91B6-6C94643D6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F1769-4C6F-4EA5-A859-875D972F6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55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fhub.dev/google/universal-sentence-encoder/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inimaxir.com/2018/07/imdb-data-analysis/" TargetMode="External"/><Relationship Id="rId2" Type="http://schemas.openxmlformats.org/officeDocument/2006/relationships/hyperlink" Target="https://stephenfollows.com/how-important-are-quality-and-cast-for-drama-movi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inelytic.com/" TargetMode="External"/><Relationship Id="rId5" Type="http://schemas.openxmlformats.org/officeDocument/2006/relationships/hyperlink" Target="http://ceur-ws.org/Vol-1365/paper12.pdf" TargetMode="External"/><Relationship Id="rId4" Type="http://schemas.openxmlformats.org/officeDocument/2006/relationships/hyperlink" Target="https://medium.com/@jae.huang111/imdb-data-machine-learning-predicting-movie-gross-2113513513b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" TargetMode="External"/><Relationship Id="rId2" Type="http://schemas.openxmlformats.org/officeDocument/2006/relationships/hyperlink" Target="https://www.imdb.com/interfac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C3B0-149A-45C3-87B7-2DA47E7C0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2989" y="1122363"/>
            <a:ext cx="7746023" cy="2387600"/>
          </a:xfrm>
        </p:spPr>
        <p:txBody>
          <a:bodyPr anchor="ctr"/>
          <a:lstStyle/>
          <a:p>
            <a:r>
              <a:rPr lang="en-GB" dirty="0"/>
              <a:t>Search Engine for Movie Cast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CC966-DCD5-46EF-AA8D-6FE844B80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GB" dirty="0"/>
              <a:t>Malavika Ramakrishnan and </a:t>
            </a:r>
            <a:r>
              <a:rPr lang="en-GB" dirty="0" err="1"/>
              <a:t>Christoffer</a:t>
            </a:r>
            <a:r>
              <a:rPr lang="en-GB" dirty="0"/>
              <a:t> </a:t>
            </a:r>
            <a:r>
              <a:rPr lang="en-GB" dirty="0" err="1"/>
              <a:t>Holmesland</a:t>
            </a:r>
            <a:endParaRPr lang="en-GB" dirty="0"/>
          </a:p>
          <a:p>
            <a:endParaRPr lang="en-GB" dirty="0"/>
          </a:p>
          <a:p>
            <a:r>
              <a:rPr lang="en-GB" dirty="0"/>
              <a:t>DAT500 Data Intensive Systems</a:t>
            </a:r>
          </a:p>
        </p:txBody>
      </p:sp>
    </p:spTree>
    <p:extLst>
      <p:ext uri="{BB962C8B-B14F-4D97-AF65-F5344CB8AC3E}">
        <p14:creationId xmlns:p14="http://schemas.microsoft.com/office/powerpoint/2010/main" val="35195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1B9464-BDD8-4C66-9626-6B24609C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775D54-E654-4909-A76E-6A5E9A8309F3}"/>
              </a:ext>
            </a:extLst>
          </p:cNvPr>
          <p:cNvSpPr/>
          <p:nvPr/>
        </p:nvSpPr>
        <p:spPr>
          <a:xfrm>
            <a:off x="4073546" y="3768395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actor_gen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295E64-2271-4E1B-8F0D-59F4C0E1C667}"/>
              </a:ext>
            </a:extLst>
          </p:cNvPr>
          <p:cNvSpPr/>
          <p:nvPr/>
        </p:nvSpPr>
        <p:spPr>
          <a:xfrm>
            <a:off x="6214546" y="3768395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actor_ranked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CE5D3-4A9A-4726-8F73-0CAF231354C7}"/>
              </a:ext>
            </a:extLst>
          </p:cNvPr>
          <p:cNvSpPr/>
          <p:nvPr/>
        </p:nvSpPr>
        <p:spPr>
          <a:xfrm>
            <a:off x="8355546" y="3768395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relation_score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5FD414-7F9B-44B8-AA93-609F26122989}"/>
              </a:ext>
            </a:extLst>
          </p:cNvPr>
          <p:cNvSpPr/>
          <p:nvPr/>
        </p:nvSpPr>
        <p:spPr>
          <a:xfrm>
            <a:off x="4073546" y="2594858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input.txt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7513AC-794A-494D-9A1C-5A705D0D0289}"/>
              </a:ext>
            </a:extLst>
          </p:cNvPr>
          <p:cNvSpPr/>
          <p:nvPr/>
        </p:nvSpPr>
        <p:spPr>
          <a:xfrm>
            <a:off x="4073546" y="4961795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output.txt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99E1C1-7470-49C0-8081-6A3D5E511E06}"/>
              </a:ext>
            </a:extLst>
          </p:cNvPr>
          <p:cNvCxnSpPr>
            <a:stCxn id="16" idx="2"/>
            <a:endCxn id="9" idx="0"/>
          </p:cNvCxnSpPr>
          <p:nvPr/>
        </p:nvCxnSpPr>
        <p:spPr>
          <a:xfrm>
            <a:off x="4829546" y="3134858"/>
            <a:ext cx="0" cy="6335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DD322F-E586-4FA6-A930-FD64E2C38C87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4829546" y="4308395"/>
            <a:ext cx="0" cy="653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B5D08B3-2A4A-4191-9408-1E2BA7D18992}"/>
              </a:ext>
            </a:extLst>
          </p:cNvPr>
          <p:cNvCxnSpPr>
            <a:cxnSpLocks/>
            <a:stCxn id="17" idx="2"/>
            <a:endCxn id="10" idx="1"/>
          </p:cNvCxnSpPr>
          <p:nvPr/>
        </p:nvCxnSpPr>
        <p:spPr>
          <a:xfrm rot="5400000" flipH="1" flipV="1">
            <a:off x="4790346" y="4077595"/>
            <a:ext cx="1463400" cy="1385000"/>
          </a:xfrm>
          <a:prstGeom prst="bentConnector4">
            <a:avLst>
              <a:gd name="adj1" fmla="val -15621"/>
              <a:gd name="adj2" fmla="val 7729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C995979-964E-4BA7-AD25-39A92CD52E80}"/>
              </a:ext>
            </a:extLst>
          </p:cNvPr>
          <p:cNvSpPr/>
          <p:nvPr/>
        </p:nvSpPr>
        <p:spPr>
          <a:xfrm>
            <a:off x="6214546" y="2594858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{}_</a:t>
            </a:r>
            <a:r>
              <a:rPr lang="en-US" sz="1600" dirty="0" err="1">
                <a:solidFill>
                  <a:schemeClr val="tx1"/>
                </a:solidFill>
              </a:rPr>
              <a:t>actor.tsv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9C4C29-03FC-4CB7-A3E2-EA043F212104}"/>
              </a:ext>
            </a:extLst>
          </p:cNvPr>
          <p:cNvCxnSpPr>
            <a:stCxn id="10" idx="0"/>
            <a:endCxn id="31" idx="2"/>
          </p:cNvCxnSpPr>
          <p:nvPr/>
        </p:nvCxnSpPr>
        <p:spPr>
          <a:xfrm flipV="1">
            <a:off x="6970546" y="3134858"/>
            <a:ext cx="0" cy="6335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9812A3D-335F-4213-BA11-C3715AFCFC69}"/>
              </a:ext>
            </a:extLst>
          </p:cNvPr>
          <p:cNvCxnSpPr>
            <a:cxnSpLocks/>
            <a:stCxn id="31" idx="3"/>
            <a:endCxn id="11" idx="0"/>
          </p:cNvCxnSpPr>
          <p:nvPr/>
        </p:nvCxnSpPr>
        <p:spPr>
          <a:xfrm>
            <a:off x="7726546" y="2864858"/>
            <a:ext cx="1385000" cy="9035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78DAF90-F1FD-4BDF-B8C9-CE55FDCA3EEF}"/>
              </a:ext>
            </a:extLst>
          </p:cNvPr>
          <p:cNvSpPr/>
          <p:nvPr/>
        </p:nvSpPr>
        <p:spPr>
          <a:xfrm>
            <a:off x="8355544" y="4961795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final.tsv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255493-157F-4B20-8F7F-C969F0A1DE2E}"/>
              </a:ext>
            </a:extLst>
          </p:cNvPr>
          <p:cNvCxnSpPr>
            <a:cxnSpLocks/>
            <a:stCxn id="11" idx="2"/>
            <a:endCxn id="44" idx="0"/>
          </p:cNvCxnSpPr>
          <p:nvPr/>
        </p:nvCxnSpPr>
        <p:spPr>
          <a:xfrm flipH="1">
            <a:off x="9111544" y="4308395"/>
            <a:ext cx="2" cy="653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05E0A64-783C-4A55-AA9F-8AB1EB3C8EBE}"/>
              </a:ext>
            </a:extLst>
          </p:cNvPr>
          <p:cNvSpPr/>
          <p:nvPr/>
        </p:nvSpPr>
        <p:spPr>
          <a:xfrm>
            <a:off x="3568756" y="3482633"/>
            <a:ext cx="7008113" cy="11524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Algorithms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6A87F0-6AC8-4962-A7B2-4E9D305B0C21}"/>
              </a:ext>
            </a:extLst>
          </p:cNvPr>
          <p:cNvSpPr/>
          <p:nvPr/>
        </p:nvSpPr>
        <p:spPr>
          <a:xfrm>
            <a:off x="1281642" y="3768395"/>
            <a:ext cx="168192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88EB883-D483-4EB0-826D-D584F631FFAD}"/>
              </a:ext>
            </a:extLst>
          </p:cNvPr>
          <p:cNvSpPr/>
          <p:nvPr/>
        </p:nvSpPr>
        <p:spPr>
          <a:xfrm>
            <a:off x="1281642" y="2609830"/>
            <a:ext cx="1681921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IMDB Dataset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A678A5D-5D31-4823-A960-CB27F2520411}"/>
              </a:ext>
            </a:extLst>
          </p:cNvPr>
          <p:cNvSpPr/>
          <p:nvPr/>
        </p:nvSpPr>
        <p:spPr>
          <a:xfrm>
            <a:off x="838200" y="4677150"/>
            <a:ext cx="2568804" cy="1228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name.tsv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genre_scores.tsv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principals.tsv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summary_box_office.tsv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3737D91-7B3A-43E6-B791-6FC6C252E241}"/>
              </a:ext>
            </a:extLst>
          </p:cNvPr>
          <p:cNvCxnSpPr>
            <a:cxnSpLocks/>
            <a:stCxn id="105" idx="2"/>
            <a:endCxn id="103" idx="0"/>
          </p:cNvCxnSpPr>
          <p:nvPr/>
        </p:nvCxnSpPr>
        <p:spPr>
          <a:xfrm>
            <a:off x="2122603" y="3149830"/>
            <a:ext cx="0" cy="6185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DE054A-7C06-41E1-A636-2BBC300D9370}"/>
              </a:ext>
            </a:extLst>
          </p:cNvPr>
          <p:cNvCxnSpPr>
            <a:cxnSpLocks/>
            <a:stCxn id="103" idx="2"/>
            <a:endCxn id="106" idx="0"/>
          </p:cNvCxnSpPr>
          <p:nvPr/>
        </p:nvCxnSpPr>
        <p:spPr>
          <a:xfrm flipH="1">
            <a:off x="2122602" y="4308395"/>
            <a:ext cx="1" cy="3687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D241EC1-EFB9-491B-9497-37268E02D45E}"/>
              </a:ext>
            </a:extLst>
          </p:cNvPr>
          <p:cNvCxnSpPr>
            <a:cxnSpLocks/>
            <a:stCxn id="106" idx="2"/>
            <a:endCxn id="9" idx="1"/>
          </p:cNvCxnSpPr>
          <p:nvPr/>
        </p:nvCxnSpPr>
        <p:spPr>
          <a:xfrm rot="5400000" flipH="1" flipV="1">
            <a:off x="2164324" y="3996673"/>
            <a:ext cx="1867499" cy="1950944"/>
          </a:xfrm>
          <a:prstGeom prst="bentConnector4">
            <a:avLst>
              <a:gd name="adj1" fmla="val -12241"/>
              <a:gd name="adj2" fmla="val 82917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5ECC23D7-ECBF-49AF-B2B4-14CFCC5DFFB6}"/>
              </a:ext>
            </a:extLst>
          </p:cNvPr>
          <p:cNvCxnSpPr>
            <a:cxnSpLocks/>
            <a:stCxn id="106" idx="2"/>
            <a:endCxn id="10" idx="2"/>
          </p:cNvCxnSpPr>
          <p:nvPr/>
        </p:nvCxnSpPr>
        <p:spPr>
          <a:xfrm rot="5400000" flipH="1" flipV="1">
            <a:off x="3747824" y="2683173"/>
            <a:ext cx="1597499" cy="4847944"/>
          </a:xfrm>
          <a:prstGeom prst="bentConnector3">
            <a:avLst>
              <a:gd name="adj1" fmla="val -1431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6D26E1B-7B4F-4E57-9EAD-685A4A39C8BD}"/>
              </a:ext>
            </a:extLst>
          </p:cNvPr>
          <p:cNvCxnSpPr>
            <a:cxnSpLocks/>
            <a:stCxn id="106" idx="2"/>
            <a:endCxn id="11" idx="1"/>
          </p:cNvCxnSpPr>
          <p:nvPr/>
        </p:nvCxnSpPr>
        <p:spPr>
          <a:xfrm rot="5400000" flipH="1" flipV="1">
            <a:off x="4305324" y="1855673"/>
            <a:ext cx="1867499" cy="6232944"/>
          </a:xfrm>
          <a:prstGeom prst="bentConnector4">
            <a:avLst>
              <a:gd name="adj1" fmla="val -12241"/>
              <a:gd name="adj2" fmla="val 9355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EA557C6-3DB0-4013-8762-71EBBD6BBF38}"/>
              </a:ext>
            </a:extLst>
          </p:cNvPr>
          <p:cNvSpPr/>
          <p:nvPr/>
        </p:nvSpPr>
        <p:spPr>
          <a:xfrm>
            <a:off x="4073546" y="1762759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Input from User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5CFB8C-918B-49A7-B3C1-CAE68EA1C2C8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>
            <a:off x="4829546" y="2302759"/>
            <a:ext cx="0" cy="2920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6" grpId="0" animBg="1"/>
      <p:bldP spid="17" grpId="0" animBg="1"/>
      <p:bldP spid="31" grpId="0" animBg="1"/>
      <p:bldP spid="44" grpId="0" animBg="1"/>
      <p:bldP spid="90" grpId="0" animBg="1"/>
      <p:bldP spid="103" grpId="0" animBg="1"/>
      <p:bldP spid="106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F7AD2A-662E-46AD-88BB-DAF2AB02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Challenges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7EF524-749B-4B12-9F0A-8586A16E7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Evaluation of plot similarity</a:t>
            </a:r>
          </a:p>
          <a:p>
            <a:r>
              <a:rPr lang="nb-NO" dirty="0"/>
              <a:t>Evaluation of results</a:t>
            </a:r>
          </a:p>
          <a:p>
            <a:r>
              <a:rPr lang="nb-NO" dirty="0"/>
              <a:t>Evaluation of relation score</a:t>
            </a:r>
          </a:p>
        </p:txBody>
      </p:sp>
    </p:spTree>
    <p:extLst>
      <p:ext uri="{BB962C8B-B14F-4D97-AF65-F5344CB8AC3E}">
        <p14:creationId xmlns:p14="http://schemas.microsoft.com/office/powerpoint/2010/main" val="9285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C3B734-44C8-4D20-AC37-325BAE65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Evaluation of plot similarity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40F7684-C302-40D0-B2D9-F370EA70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Experimental attempts (dissatisfactory results):</a:t>
            </a:r>
          </a:p>
          <a:p>
            <a:pPr lvl="1"/>
            <a:r>
              <a:rPr lang="nb-NO" dirty="0"/>
              <a:t>TF-</a:t>
            </a:r>
            <a:r>
              <a:rPr lang="nb-NO" dirty="0" err="1"/>
              <a:t>idf</a:t>
            </a:r>
            <a:endParaRPr lang="nb-NO" dirty="0"/>
          </a:p>
          <a:p>
            <a:pPr lvl="1"/>
            <a:r>
              <a:rPr lang="nb-NO" dirty="0"/>
              <a:t>Cosine similarity</a:t>
            </a:r>
          </a:p>
          <a:p>
            <a:pPr lvl="1"/>
            <a:r>
              <a:rPr lang="nb-NO" dirty="0"/>
              <a:t>Word2vec model </a:t>
            </a:r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/>
              <a:t>Tensorflow model from Google (best results): </a:t>
            </a:r>
          </a:p>
          <a:p>
            <a:pPr lvl="1"/>
            <a:r>
              <a:rPr lang="nb-NO" dirty="0">
                <a:hlinkClick r:id="rId2"/>
              </a:rPr>
              <a:t>https://tfhub.dev/google/universal-sentence-encoder/4</a:t>
            </a: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/>
              <a:t>Tensorflow interaction with Spark: </a:t>
            </a:r>
          </a:p>
        </p:txBody>
      </p:sp>
    </p:spTree>
    <p:extLst>
      <p:ext uri="{BB962C8B-B14F-4D97-AF65-F5344CB8AC3E}">
        <p14:creationId xmlns:p14="http://schemas.microsoft.com/office/powerpoint/2010/main" val="114548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879177A-60D0-4DB2-A197-6AB2FAA0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Evaluation of results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3467D0-3E71-4DAA-8757-A732901DE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b="1" dirty="0"/>
              <a:t>Problem:</a:t>
            </a:r>
          </a:p>
          <a:p>
            <a:r>
              <a:rPr lang="nb-NO" dirty="0"/>
              <a:t>How do we decide if the result is good?</a:t>
            </a:r>
          </a:p>
          <a:p>
            <a:r>
              <a:rPr lang="nb-NO" dirty="0"/>
              <a:t>What is a good result?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b="1" dirty="0"/>
              <a:t>Assumption:</a:t>
            </a:r>
          </a:p>
          <a:p>
            <a:pPr lvl="1"/>
            <a:r>
              <a:rPr lang="nb-NO" dirty="0"/>
              <a:t>Any movie with a high user rating on IMDB has a good cast.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b="1" dirty="0"/>
              <a:t>Solution:</a:t>
            </a:r>
          </a:p>
          <a:p>
            <a:pPr lvl="1"/>
            <a:r>
              <a:rPr lang="nb-NO" dirty="0"/>
              <a:t>If you do a search with the attributes from IMDB, the original cast should be early in the result.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6509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48D3BB-823A-49E0-9034-BFC7E8F4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Evaluation of relation score - problem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5C5AC01-96EF-4AB1-8B3E-B87E050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The graph has almost 1 million nodes and 10-350 edges from each node.</a:t>
            </a:r>
          </a:p>
          <a:p>
            <a:r>
              <a:rPr lang="nb-NO" dirty="0"/>
              <a:t>Relation score is average of {11-distance} and {avg(score along path)}.</a:t>
            </a:r>
          </a:p>
          <a:p>
            <a:r>
              <a:rPr lang="nb-NO" dirty="0"/>
              <a:t>Execution time is calculated using the Interstallar movie as input.</a:t>
            </a:r>
          </a:p>
          <a:p>
            <a:r>
              <a:rPr lang="nb-NO" dirty="0" err="1"/>
              <a:t>Dijkstra’s</a:t>
            </a:r>
            <a:r>
              <a:rPr lang="nb-NO" dirty="0"/>
              <a:t> </a:t>
            </a:r>
            <a:r>
              <a:rPr lang="nb-NO" dirty="0" err="1"/>
              <a:t>shortest</a:t>
            </a:r>
            <a:r>
              <a:rPr lang="nb-NO" dirty="0"/>
              <a:t> </a:t>
            </a:r>
            <a:r>
              <a:rPr lang="nb-NO" dirty="0" err="1"/>
              <a:t>path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nb-NO" dirty="0"/>
              <a:t> </a:t>
            </a:r>
            <a:r>
              <a:rPr lang="nb-NO" dirty="0" err="1"/>
              <a:t>execution</a:t>
            </a:r>
            <a:r>
              <a:rPr lang="nb-NO" dirty="0"/>
              <a:t> time ~7.6 </a:t>
            </a:r>
            <a:r>
              <a:rPr lang="nb-NO" dirty="0" err="1"/>
              <a:t>minutes</a:t>
            </a:r>
            <a:r>
              <a:rPr lang="nb-NO" dirty="0"/>
              <a:t> for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relation</a:t>
            </a:r>
            <a:r>
              <a:rPr lang="nb-NO" dirty="0"/>
              <a:t> score </a:t>
            </a:r>
            <a:r>
              <a:rPr lang="nb-NO" dirty="0" err="1"/>
              <a:t>where</a:t>
            </a:r>
            <a:r>
              <a:rPr lang="nb-NO" dirty="0"/>
              <a:t> n=1 or n=2.</a:t>
            </a:r>
          </a:p>
          <a:p>
            <a:r>
              <a:rPr lang="nb-NO" dirty="0"/>
              <a:t>Assuming input has 3 actors and we choose the top 30 actors from each list: 2700 relationships scores have to be evaluated.</a:t>
            </a:r>
          </a:p>
          <a:p>
            <a:r>
              <a:rPr lang="nb-NO" dirty="0"/>
              <a:t>Total </a:t>
            </a:r>
            <a:r>
              <a:rPr lang="nb-NO" dirty="0" err="1"/>
              <a:t>execution</a:t>
            </a:r>
            <a:r>
              <a:rPr lang="nb-NO" dirty="0"/>
              <a:t> time: 14.25 </a:t>
            </a:r>
            <a:r>
              <a:rPr lang="nb-NO" dirty="0" err="1"/>
              <a:t>days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75462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7787C5-D6D9-4F89-ADD6-9F97251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Evaluation of relation score - solution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BAE0EFC-6706-4A8F-944F-44ABAA23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Greedy</a:t>
            </a:r>
            <a:r>
              <a:rPr lang="nb-NO" dirty="0"/>
              <a:t> n-</a:t>
            </a:r>
            <a:r>
              <a:rPr lang="nb-NO" dirty="0" err="1"/>
              <a:t>step</a:t>
            </a:r>
            <a:r>
              <a:rPr lang="nb-NO" dirty="0"/>
              <a:t> </a:t>
            </a:r>
            <a:r>
              <a:rPr lang="nb-NO" dirty="0" err="1"/>
              <a:t>breadth</a:t>
            </a:r>
            <a:r>
              <a:rPr lang="nb-NO" dirty="0"/>
              <a:t> first </a:t>
            </a:r>
            <a:r>
              <a:rPr lang="nb-NO" dirty="0" err="1"/>
              <a:t>search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multiple start and end nodes</a:t>
            </a:r>
          </a:p>
          <a:p>
            <a:r>
              <a:rPr lang="nb-NO" dirty="0"/>
              <a:t>Paths for n1=350, n2=58,339, n3=8,901,575, n4= 1,345,994,561</a:t>
            </a:r>
          </a:p>
          <a:p>
            <a:r>
              <a:rPr lang="nb-NO" dirty="0" err="1"/>
              <a:t>Execution</a:t>
            </a:r>
            <a:r>
              <a:rPr lang="nb-NO" dirty="0"/>
              <a:t> time for 2700 </a:t>
            </a:r>
            <a:r>
              <a:rPr lang="nb-NO" dirty="0" err="1"/>
              <a:t>relations</a:t>
            </a:r>
            <a:endParaRPr lang="nb-NO" dirty="0"/>
          </a:p>
          <a:p>
            <a:pPr lvl="1"/>
            <a:r>
              <a:rPr lang="nb-NO" dirty="0"/>
              <a:t>N = 2</a:t>
            </a:r>
          </a:p>
          <a:p>
            <a:pPr lvl="2"/>
            <a:r>
              <a:rPr lang="nb-NO" dirty="0"/>
              <a:t>Total 129 </a:t>
            </a:r>
            <a:r>
              <a:rPr lang="nb-NO" dirty="0" err="1"/>
              <a:t>seconds</a:t>
            </a:r>
            <a:r>
              <a:rPr lang="nb-NO" dirty="0"/>
              <a:t>.</a:t>
            </a:r>
          </a:p>
          <a:p>
            <a:pPr lvl="2"/>
            <a:r>
              <a:rPr lang="nb-NO" dirty="0"/>
              <a:t>Time per </a:t>
            </a:r>
            <a:r>
              <a:rPr lang="nb-NO" dirty="0" err="1"/>
              <a:t>relation</a:t>
            </a:r>
            <a:r>
              <a:rPr lang="nb-NO" dirty="0"/>
              <a:t> 0.048 </a:t>
            </a:r>
            <a:r>
              <a:rPr lang="nb-NO" dirty="0" err="1"/>
              <a:t>seconds</a:t>
            </a:r>
            <a:endParaRPr lang="nb-NO" dirty="0"/>
          </a:p>
          <a:p>
            <a:pPr lvl="2"/>
            <a:r>
              <a:rPr lang="nb-NO" dirty="0"/>
              <a:t>9500x </a:t>
            </a:r>
            <a:r>
              <a:rPr lang="nb-NO" dirty="0" err="1"/>
              <a:t>improvement</a:t>
            </a:r>
            <a:endParaRPr lang="nb-NO" dirty="0"/>
          </a:p>
          <a:p>
            <a:pPr lvl="1"/>
            <a:r>
              <a:rPr lang="nb-NO" dirty="0"/>
              <a:t>N = 3</a:t>
            </a:r>
          </a:p>
          <a:p>
            <a:pPr lvl="2"/>
            <a:r>
              <a:rPr lang="nb-NO" dirty="0"/>
              <a:t>Total 4402 </a:t>
            </a:r>
            <a:r>
              <a:rPr lang="nb-NO" dirty="0" err="1"/>
              <a:t>seconds</a:t>
            </a:r>
            <a:endParaRPr lang="nb-NO" dirty="0"/>
          </a:p>
          <a:p>
            <a:pPr lvl="2"/>
            <a:r>
              <a:rPr lang="nb-NO" dirty="0"/>
              <a:t>Time per </a:t>
            </a:r>
            <a:r>
              <a:rPr lang="nb-NO" dirty="0" err="1"/>
              <a:t>relation</a:t>
            </a:r>
            <a:r>
              <a:rPr lang="nb-NO" dirty="0"/>
              <a:t> 1.63 </a:t>
            </a:r>
            <a:r>
              <a:rPr lang="nb-NO" dirty="0" err="1"/>
              <a:t>seconds</a:t>
            </a:r>
            <a:endParaRPr lang="nb-NO" dirty="0"/>
          </a:p>
          <a:p>
            <a:pPr lvl="2"/>
            <a:r>
              <a:rPr lang="nb-NO" dirty="0"/>
              <a:t>279.75x </a:t>
            </a:r>
            <a:r>
              <a:rPr lang="nb-NO" dirty="0" err="1"/>
              <a:t>improvement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54143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CC93-E4FA-4B06-956B-3A6488D5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A3AF-B9BD-4CE9-BDE3-94DEEC1B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output is a ranked list of relevant actor(s)’ IMDB ID.</a:t>
            </a:r>
          </a:p>
          <a:p>
            <a:r>
              <a:rPr lang="en-US" sz="2600" dirty="0"/>
              <a:t>Consider the Use Case example. The final output would look like: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20715FCE-A93F-410C-A85C-A2BF3F3C4F3A}"/>
              </a:ext>
            </a:extLst>
          </p:cNvPr>
          <p:cNvSpPr txBox="1">
            <a:spLocks/>
          </p:cNvSpPr>
          <p:nvPr/>
        </p:nvSpPr>
        <p:spPr>
          <a:xfrm>
            <a:off x="838200" y="2831422"/>
            <a:ext cx="10366646" cy="3411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Font typeface="+mj-lt"/>
              <a:buAutoNum type="arabicPeriod"/>
            </a:pPr>
            <a:r>
              <a:rPr lang="nn-NO" dirty="0">
                <a:highlight>
                  <a:srgbClr val="008000"/>
                </a:highlight>
              </a:rPr>
              <a:t>nm0000190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nm0004266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nm1567113</a:t>
            </a:r>
            <a:r>
              <a:rPr lang="nn-NO" dirty="0"/>
              <a:t> 	9.145267</a:t>
            </a:r>
          </a:p>
          <a:p>
            <a:pPr marL="971550" lvl="1" indent="-514350">
              <a:buFont typeface="+mj-lt"/>
              <a:buAutoNum type="arabicPeriod"/>
            </a:pPr>
            <a:r>
              <a:rPr lang="nn-NO" dirty="0"/>
              <a:t>nm0000190, nm0544718, nm1567113 	8.54046</a:t>
            </a:r>
          </a:p>
          <a:p>
            <a:pPr marL="971550" lvl="1" indent="-514350">
              <a:buFont typeface="+mj-lt"/>
              <a:buAutoNum type="arabicPeriod"/>
            </a:pPr>
            <a:r>
              <a:rPr lang="nn-NO" dirty="0"/>
              <a:t>nm0000354, nm0004266, nm1567113 	8.534471</a:t>
            </a:r>
          </a:p>
          <a:p>
            <a:r>
              <a:rPr lang="nb-NO" dirty="0"/>
              <a:t>Since the plot and actor(s) description is that of the movie ‘Interstellar’, our best results give the actual actors of that movie.</a:t>
            </a:r>
          </a:p>
          <a:p>
            <a:pPr lvl="1"/>
            <a:r>
              <a:rPr lang="en-GB" sz="2300" dirty="0"/>
              <a:t>Matthew McConaughey:</a:t>
            </a:r>
            <a:r>
              <a:rPr lang="nn-NO" sz="2300" dirty="0"/>
              <a:t> nm0000190</a:t>
            </a:r>
            <a:r>
              <a:rPr lang="nb-NO" sz="2300" dirty="0"/>
              <a:t>,</a:t>
            </a:r>
          </a:p>
          <a:p>
            <a:pPr lvl="1"/>
            <a:r>
              <a:rPr lang="en-GB" sz="2300" dirty="0"/>
              <a:t>Anne Hathaway: </a:t>
            </a:r>
            <a:r>
              <a:rPr lang="nn-NO" sz="2300" dirty="0"/>
              <a:t>nm0004266</a:t>
            </a:r>
            <a:r>
              <a:rPr lang="nb-NO" sz="2300" dirty="0"/>
              <a:t>, </a:t>
            </a:r>
          </a:p>
          <a:p>
            <a:pPr lvl="1"/>
            <a:r>
              <a:rPr lang="en-GB" sz="2300" dirty="0"/>
              <a:t>Jessica Chastain</a:t>
            </a:r>
            <a:r>
              <a:rPr lang="nb-NO" sz="2300" dirty="0"/>
              <a:t>: </a:t>
            </a:r>
            <a:r>
              <a:rPr lang="nn-NO" sz="2300" dirty="0"/>
              <a:t>nm1567113</a:t>
            </a:r>
            <a:endParaRPr lang="nb-NO" sz="2300" dirty="0"/>
          </a:p>
        </p:txBody>
      </p:sp>
    </p:spTree>
    <p:extLst>
      <p:ext uri="{BB962C8B-B14F-4D97-AF65-F5344CB8AC3E}">
        <p14:creationId xmlns:p14="http://schemas.microsoft.com/office/powerpoint/2010/main" val="363139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7318E4-1F54-4CA3-AB2C-7B708B8E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Results</a:t>
            </a:r>
            <a:r>
              <a:rPr lang="nb-NO" dirty="0"/>
              <a:t> – Interstellar (n=3)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21FDE9B-3E41-47C7-8958-0C9C7B74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n-NO" dirty="0">
                <a:highlight>
                  <a:srgbClr val="008000"/>
                </a:highlight>
              </a:rPr>
              <a:t>nm0000190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nm0004266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nm1567113</a:t>
            </a:r>
            <a:r>
              <a:rPr lang="nn-NO" dirty="0"/>
              <a:t> 	9.145267</a:t>
            </a:r>
          </a:p>
          <a:p>
            <a:r>
              <a:rPr lang="nn-NO" dirty="0">
                <a:highlight>
                  <a:srgbClr val="008000"/>
                </a:highlight>
              </a:rPr>
              <a:t>nm0000190</a:t>
            </a:r>
            <a:r>
              <a:rPr lang="nn-NO" dirty="0"/>
              <a:t>, nm0544718, </a:t>
            </a:r>
            <a:r>
              <a:rPr lang="nn-NO" dirty="0">
                <a:highlight>
                  <a:srgbClr val="008000"/>
                </a:highlight>
              </a:rPr>
              <a:t>nm1567113</a:t>
            </a:r>
            <a:r>
              <a:rPr lang="nn-NO" dirty="0"/>
              <a:t> 	8.54046</a:t>
            </a:r>
          </a:p>
          <a:p>
            <a:r>
              <a:rPr lang="nn-NO" dirty="0"/>
              <a:t>nm0000354, </a:t>
            </a:r>
            <a:r>
              <a:rPr lang="nn-NO" dirty="0">
                <a:highlight>
                  <a:srgbClr val="008000"/>
                </a:highlight>
              </a:rPr>
              <a:t>nm0004266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nm1567113</a:t>
            </a:r>
            <a:r>
              <a:rPr lang="nn-NO" dirty="0"/>
              <a:t> 	8.534471</a:t>
            </a:r>
          </a:p>
          <a:p>
            <a:r>
              <a:rPr lang="nn-NO" dirty="0">
                <a:highlight>
                  <a:srgbClr val="008000"/>
                </a:highlight>
              </a:rPr>
              <a:t>nm0000190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nm0004266</a:t>
            </a:r>
            <a:r>
              <a:rPr lang="nn-NO" dirty="0"/>
              <a:t>, nm1325419 	8.496985</a:t>
            </a:r>
          </a:p>
          <a:p>
            <a:r>
              <a:rPr lang="nn-NO" dirty="0">
                <a:highlight>
                  <a:srgbClr val="008000"/>
                </a:highlight>
              </a:rPr>
              <a:t>nm0000190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nm0004266</a:t>
            </a:r>
            <a:r>
              <a:rPr lang="nn-NO" dirty="0"/>
              <a:t>, nm0000234 	8.451193</a:t>
            </a:r>
          </a:p>
          <a:p>
            <a:r>
              <a:rPr lang="nn-NO" dirty="0"/>
              <a:t>nm0000138, </a:t>
            </a:r>
            <a:r>
              <a:rPr lang="nn-NO" dirty="0">
                <a:highlight>
                  <a:srgbClr val="008000"/>
                </a:highlight>
              </a:rPr>
              <a:t>nm0004266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nm1567113</a:t>
            </a:r>
            <a:r>
              <a:rPr lang="nn-NO" dirty="0"/>
              <a:t> 	8.4200945</a:t>
            </a:r>
          </a:p>
          <a:p>
            <a:r>
              <a:rPr lang="nn-NO" dirty="0"/>
              <a:t>nm0436778, </a:t>
            </a:r>
            <a:r>
              <a:rPr lang="nn-NO" dirty="0">
                <a:highlight>
                  <a:srgbClr val="008000"/>
                </a:highlight>
              </a:rPr>
              <a:t>nm0004266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nm1567113</a:t>
            </a:r>
            <a:r>
              <a:rPr lang="nn-NO" dirty="0"/>
              <a:t> 	8.402761</a:t>
            </a:r>
          </a:p>
          <a:p>
            <a:r>
              <a:rPr lang="nn-NO" dirty="0"/>
              <a:t>nm0124930, </a:t>
            </a:r>
            <a:r>
              <a:rPr lang="nn-NO" dirty="0">
                <a:highlight>
                  <a:srgbClr val="008000"/>
                </a:highlight>
              </a:rPr>
              <a:t>nm0004266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nm1567113</a:t>
            </a:r>
            <a:r>
              <a:rPr lang="nn-NO" dirty="0"/>
              <a:t> 	8.354022</a:t>
            </a:r>
          </a:p>
          <a:p>
            <a:r>
              <a:rPr lang="nn-NO" dirty="0"/>
              <a:t>nm0749263, </a:t>
            </a:r>
            <a:r>
              <a:rPr lang="nn-NO" dirty="0">
                <a:highlight>
                  <a:srgbClr val="008000"/>
                </a:highlight>
              </a:rPr>
              <a:t>nm0004266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nm1567113</a:t>
            </a:r>
            <a:r>
              <a:rPr lang="nn-NO" dirty="0"/>
              <a:t> 	8.337727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62740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5A0F6E-6609-436B-BD46-690991A5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Results</a:t>
            </a:r>
            <a:r>
              <a:rPr lang="nb-NO" dirty="0"/>
              <a:t> – 1917 (n=2)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A6885AA-7074-4DE7-AFA1-920CEF7F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n-NO" dirty="0"/>
              <a:t>nm2633535, </a:t>
            </a:r>
            <a:r>
              <a:rPr lang="nn-NO" dirty="0">
                <a:highlight>
                  <a:srgbClr val="008000"/>
                </a:highlight>
              </a:rPr>
              <a:t>nm1126657</a:t>
            </a:r>
            <a:r>
              <a:rPr lang="nn-NO" dirty="0"/>
              <a:t>, nm1107001 	6.8459167</a:t>
            </a:r>
          </a:p>
          <a:p>
            <a:r>
              <a:rPr lang="nn-NO" dirty="0"/>
              <a:t>nm2633535, </a:t>
            </a:r>
            <a:r>
              <a:rPr lang="nn-NO" dirty="0">
                <a:highlight>
                  <a:srgbClr val="008000"/>
                </a:highlight>
              </a:rPr>
              <a:t>nm1126657</a:t>
            </a:r>
            <a:r>
              <a:rPr lang="nn-NO" dirty="0"/>
              <a:t>, nm0941777 	6.8427186</a:t>
            </a:r>
          </a:p>
          <a:p>
            <a:r>
              <a:rPr lang="nn-NO" dirty="0"/>
              <a:t>nm3836977, nm2056274, nm2356421 	6.8229513</a:t>
            </a:r>
          </a:p>
          <a:p>
            <a:r>
              <a:rPr lang="nn-NO" dirty="0"/>
              <a:t>nm2633535, </a:t>
            </a:r>
            <a:r>
              <a:rPr lang="nn-NO" dirty="0">
                <a:highlight>
                  <a:srgbClr val="008000"/>
                </a:highlight>
              </a:rPr>
              <a:t>nm1126657</a:t>
            </a:r>
            <a:r>
              <a:rPr lang="nn-NO" dirty="0"/>
              <a:t>, nm1212722        6.8178062</a:t>
            </a:r>
          </a:p>
          <a:p>
            <a:r>
              <a:rPr lang="nn-NO" dirty="0"/>
              <a:t>nm2633535, </a:t>
            </a:r>
            <a:r>
              <a:rPr lang="nn-NO" dirty="0">
                <a:highlight>
                  <a:srgbClr val="008000"/>
                </a:highlight>
              </a:rPr>
              <a:t>nm1126657</a:t>
            </a:r>
            <a:r>
              <a:rPr lang="nn-NO" dirty="0"/>
              <a:t>, nm1310016 	6.790106</a:t>
            </a:r>
          </a:p>
          <a:p>
            <a:r>
              <a:rPr lang="nn-NO" dirty="0"/>
              <a:t>nm2633535, nm2633535, nm0941777 	6.777136</a:t>
            </a:r>
          </a:p>
          <a:p>
            <a:r>
              <a:rPr lang="nn-NO" dirty="0"/>
              <a:t>nm2633535, nm0503567, nm0941777 	6.764221</a:t>
            </a:r>
          </a:p>
          <a:p>
            <a:r>
              <a:rPr lang="nn-NO" dirty="0"/>
              <a:t>nm3836977, nm3836977, nm2356421 	6.7605233</a:t>
            </a:r>
          </a:p>
          <a:p>
            <a:r>
              <a:rPr lang="nn-NO" dirty="0"/>
              <a:t>nm2633535, nm0503567, nm1310016        6.731053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25459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6287DA-D01A-4701-9179-E6583715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Related </a:t>
            </a:r>
            <a:r>
              <a:rPr lang="nb-NO" dirty="0" err="1"/>
              <a:t>work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B0B7A7-A911-4C48-B4BF-E9A83BE87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Data </a:t>
            </a:r>
            <a:r>
              <a:rPr lang="nb-NO" dirty="0" err="1"/>
              <a:t>analysis</a:t>
            </a:r>
            <a:endParaRPr lang="nb-NO" dirty="0"/>
          </a:p>
          <a:p>
            <a:pPr lvl="1"/>
            <a:r>
              <a:rPr lang="nb-NO" dirty="0"/>
              <a:t>How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quality</a:t>
            </a:r>
            <a:r>
              <a:rPr lang="nb-NO" dirty="0"/>
              <a:t> and </a:t>
            </a:r>
            <a:r>
              <a:rPr lang="nb-NO" dirty="0" err="1"/>
              <a:t>cast</a:t>
            </a:r>
            <a:r>
              <a:rPr lang="nb-NO" dirty="0"/>
              <a:t> for drama </a:t>
            </a:r>
            <a:r>
              <a:rPr lang="nb-NO" dirty="0" err="1"/>
              <a:t>movies</a:t>
            </a:r>
            <a:r>
              <a:rPr lang="nb-NO" dirty="0"/>
              <a:t> - </a:t>
            </a:r>
            <a:r>
              <a:rPr lang="nb-NO" dirty="0">
                <a:hlinkClick r:id="rId2"/>
              </a:rPr>
              <a:t>https://stephenfollows.com/how-important-are-quality-and-cast-for-drama-movies/</a:t>
            </a:r>
            <a:r>
              <a:rPr lang="nb-NO" dirty="0"/>
              <a:t> </a:t>
            </a:r>
          </a:p>
          <a:p>
            <a:pPr lvl="1"/>
            <a:r>
              <a:rPr lang="nb-NO" dirty="0" err="1"/>
              <a:t>Exploring</a:t>
            </a:r>
            <a:r>
              <a:rPr lang="nb-NO" dirty="0"/>
              <a:t> </a:t>
            </a:r>
            <a:r>
              <a:rPr lang="nb-NO" dirty="0" err="1"/>
              <a:t>attribute</a:t>
            </a:r>
            <a:r>
              <a:rPr lang="nb-NO" dirty="0"/>
              <a:t> relationships - </a:t>
            </a:r>
            <a:r>
              <a:rPr lang="nb-NO" dirty="0">
                <a:hlinkClick r:id="rId3"/>
              </a:rPr>
              <a:t>https://minimaxir.com/2018/07/imdb-data-analysis/</a:t>
            </a:r>
            <a:r>
              <a:rPr lang="nb-NO" dirty="0"/>
              <a:t> </a:t>
            </a:r>
          </a:p>
          <a:p>
            <a:r>
              <a:rPr lang="nb-NO" dirty="0"/>
              <a:t>Machine </a:t>
            </a:r>
            <a:r>
              <a:rPr lang="nb-NO" dirty="0" err="1"/>
              <a:t>learning</a:t>
            </a:r>
            <a:endParaRPr lang="nb-NO" dirty="0"/>
          </a:p>
          <a:p>
            <a:pPr lvl="1"/>
            <a:r>
              <a:rPr lang="nb-NO" dirty="0" err="1"/>
              <a:t>Predicting</a:t>
            </a:r>
            <a:r>
              <a:rPr lang="nb-NO" dirty="0"/>
              <a:t> </a:t>
            </a:r>
            <a:r>
              <a:rPr lang="nb-NO" dirty="0" err="1"/>
              <a:t>movie</a:t>
            </a:r>
            <a:r>
              <a:rPr lang="nb-NO" dirty="0"/>
              <a:t> gross - </a:t>
            </a:r>
            <a:r>
              <a:rPr lang="nb-NO" dirty="0">
                <a:hlinkClick r:id="rId4"/>
              </a:rPr>
              <a:t>https://medium.com/@jae.huang111/imdb-data-machine-learning-predicting-movie-gross-2113513513bb</a:t>
            </a:r>
            <a:endParaRPr lang="nb-NO" dirty="0"/>
          </a:p>
          <a:p>
            <a:pPr lvl="1"/>
            <a:r>
              <a:rPr lang="nb-NO" dirty="0" err="1"/>
              <a:t>Predicting</a:t>
            </a:r>
            <a:r>
              <a:rPr lang="nb-NO" dirty="0"/>
              <a:t> </a:t>
            </a:r>
            <a:r>
              <a:rPr lang="nb-NO" dirty="0" err="1"/>
              <a:t>review</a:t>
            </a:r>
            <a:r>
              <a:rPr lang="nb-NO" dirty="0"/>
              <a:t> </a:t>
            </a:r>
            <a:r>
              <a:rPr lang="nb-NO" dirty="0" err="1"/>
              <a:t>class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movies</a:t>
            </a:r>
            <a:r>
              <a:rPr lang="nb-NO" dirty="0"/>
              <a:t> - </a:t>
            </a:r>
            <a:r>
              <a:rPr lang="nb-NO" dirty="0">
                <a:hlinkClick r:id="rId5"/>
              </a:rPr>
              <a:t>http://ceur-ws.org/Vol-1365/paper12.pdf</a:t>
            </a:r>
            <a:r>
              <a:rPr lang="nb-NO" dirty="0"/>
              <a:t> </a:t>
            </a:r>
          </a:p>
          <a:p>
            <a:r>
              <a:rPr lang="nb-NO" dirty="0"/>
              <a:t>Software</a:t>
            </a:r>
          </a:p>
          <a:p>
            <a:pPr lvl="1"/>
            <a:r>
              <a:rPr lang="nb-NO" dirty="0"/>
              <a:t>End-to-end </a:t>
            </a:r>
            <a:r>
              <a:rPr lang="nb-NO" dirty="0" err="1"/>
              <a:t>movie</a:t>
            </a:r>
            <a:r>
              <a:rPr lang="nb-NO" dirty="0"/>
              <a:t> </a:t>
            </a:r>
            <a:r>
              <a:rPr lang="nb-NO" dirty="0" err="1"/>
              <a:t>intelligence</a:t>
            </a:r>
            <a:r>
              <a:rPr lang="nb-NO" dirty="0"/>
              <a:t> </a:t>
            </a:r>
            <a:r>
              <a:rPr lang="nb-NO" dirty="0" err="1"/>
              <a:t>platform</a:t>
            </a:r>
            <a:r>
              <a:rPr lang="nb-NO" dirty="0"/>
              <a:t> - </a:t>
            </a:r>
            <a:r>
              <a:rPr lang="nb-NO" dirty="0">
                <a:hlinkClick r:id="rId6"/>
              </a:rPr>
              <a:t>https://www.cinelytic.com/</a:t>
            </a:r>
            <a:r>
              <a:rPr lang="nb-NO" dirty="0"/>
              <a:t>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7704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DCC0-BBC8-4671-8CBC-2A231CC18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Films/movies are an important art form, a source of popular entertainment, and a powerful medium of expression. </a:t>
            </a:r>
            <a:endParaRPr lang="en-US" dirty="0"/>
          </a:p>
          <a:p>
            <a:r>
              <a:rPr lang="en-US" dirty="0"/>
              <a:t>It is also an entire industry comprising of </a:t>
            </a:r>
            <a:r>
              <a:rPr lang="en-GB" dirty="0"/>
              <a:t>film production companies, film studios, cinematography, animation, screenwriting, pre-production, postproduction, film festivals, actors, film directors and other film crew personnel.</a:t>
            </a:r>
          </a:p>
          <a:p>
            <a:r>
              <a:rPr lang="en-GB" dirty="0"/>
              <a:t>The economic impact of the film industry has been exponentially growing over time. The global film industry was worth an estimated $136 billion in 2018. </a:t>
            </a:r>
          </a:p>
          <a:p>
            <a:r>
              <a:rPr lang="en-US" dirty="0"/>
              <a:t>Of all the various factors contributing to the success of a movie, the popularity/traction of the cast tops the list.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E98EF-5675-49AE-8E43-09BAB23C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21250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55"/>
          <p:cNvSpPr/>
          <p:nvPr/>
        </p:nvSpPr>
        <p:spPr>
          <a:xfrm>
            <a:off x="10230803" y="6851278"/>
            <a:ext cx="1959280" cy="1453"/>
          </a:xfrm>
          <a:custGeom>
            <a:avLst/>
            <a:gdLst/>
            <a:ahLst/>
            <a:cxnLst/>
            <a:rect l="l" t="t" r="r" b="b"/>
            <a:pathLst>
              <a:path w="45849" h="34" extrusionOk="0">
                <a:moveTo>
                  <a:pt x="45849" y="0"/>
                </a:moveTo>
                <a:lnTo>
                  <a:pt x="1" y="34"/>
                </a:lnTo>
                <a:lnTo>
                  <a:pt x="45849" y="34"/>
                </a:lnTo>
                <a:lnTo>
                  <a:pt x="45849" y="0"/>
                </a:lnTo>
                <a:close/>
              </a:path>
            </a:pathLst>
          </a:custGeom>
          <a:solidFill>
            <a:srgbClr val="F5EB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00" name="Google Shape;2300;p55"/>
          <p:cNvSpPr txBox="1">
            <a:spLocks noGrp="1"/>
          </p:cNvSpPr>
          <p:nvPr>
            <p:ph type="title"/>
          </p:nvPr>
        </p:nvSpPr>
        <p:spPr>
          <a:xfrm>
            <a:off x="8034151" y="1029307"/>
            <a:ext cx="3974400" cy="241584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THANK</a:t>
            </a:r>
            <a:br>
              <a:rPr lang="en" dirty="0"/>
            </a:br>
            <a:r>
              <a:rPr lang="en" dirty="0"/>
              <a:t>You!!!</a:t>
            </a:r>
            <a:endParaRPr dirty="0"/>
          </a:p>
        </p:txBody>
      </p:sp>
      <p:sp>
        <p:nvSpPr>
          <p:cNvPr id="2301" name="Google Shape;2301;p55"/>
          <p:cNvSpPr/>
          <p:nvPr/>
        </p:nvSpPr>
        <p:spPr>
          <a:xfrm>
            <a:off x="10187955" y="6828281"/>
            <a:ext cx="1950725" cy="1497"/>
          </a:xfrm>
          <a:custGeom>
            <a:avLst/>
            <a:gdLst/>
            <a:ahLst/>
            <a:cxnLst/>
            <a:rect l="l" t="t" r="r" b="b"/>
            <a:pathLst>
              <a:path w="45599" h="35" extrusionOk="0">
                <a:moveTo>
                  <a:pt x="45598" y="1"/>
                </a:moveTo>
                <a:lnTo>
                  <a:pt x="1" y="34"/>
                </a:lnTo>
                <a:lnTo>
                  <a:pt x="45598" y="34"/>
                </a:lnTo>
                <a:lnTo>
                  <a:pt x="45598" y="1"/>
                </a:lnTo>
                <a:close/>
              </a:path>
            </a:pathLst>
          </a:custGeom>
          <a:solidFill>
            <a:srgbClr val="F5EB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02" name="Google Shape;2302;p55"/>
          <p:cNvSpPr txBox="1">
            <a:spLocks noGrp="1"/>
          </p:cNvSpPr>
          <p:nvPr>
            <p:ph type="subTitle" idx="1"/>
          </p:nvPr>
        </p:nvSpPr>
        <p:spPr>
          <a:xfrm>
            <a:off x="8034151" y="3731119"/>
            <a:ext cx="3974400" cy="14814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en" sz="3600" dirty="0"/>
              <a:t>Do you have any questions?</a:t>
            </a:r>
            <a:endParaRPr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21A9-DA66-4192-9120-9A81373C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CAAD-2DA7-44BF-B415-02C0A8759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industry has seen many movies with amazing plot, but poor cast perform bad while those with a popular cast outperform at the box office. </a:t>
            </a:r>
          </a:p>
          <a:p>
            <a:r>
              <a:rPr lang="en-US" dirty="0"/>
              <a:t>This poses a serious threat to any film maker/ director. Choosing the dream cast for their plot has now become increasingly difficult.</a:t>
            </a:r>
          </a:p>
          <a:p>
            <a:r>
              <a:rPr lang="en-US" dirty="0"/>
              <a:t>Since choosing a relevant actor for the script who is also popular and has done similar genres before is a challenging task. </a:t>
            </a:r>
          </a:p>
          <a:p>
            <a:r>
              <a:rPr lang="en-US" dirty="0"/>
              <a:t>Given the amount of data, manually skimming through to solve this challenge is quite impossible. </a:t>
            </a:r>
          </a:p>
          <a:p>
            <a:r>
              <a:rPr lang="en-US" dirty="0"/>
              <a:t>We hope to address this issue in our project. </a:t>
            </a:r>
          </a:p>
        </p:txBody>
      </p:sp>
    </p:spTree>
    <p:extLst>
      <p:ext uri="{BB962C8B-B14F-4D97-AF65-F5344CB8AC3E}">
        <p14:creationId xmlns:p14="http://schemas.microsoft.com/office/powerpoint/2010/main" val="419784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B4531B-AC0B-4A58-8619-7F02363B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 Statement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B200CFA-3CF6-4CDE-A043-2B7C2A8E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movie director/film maker wants to find appropriate actors to cast for his/her new movie. </a:t>
            </a:r>
          </a:p>
          <a:p>
            <a:endParaRPr lang="en-US" dirty="0"/>
          </a:p>
          <a:p>
            <a:r>
              <a:rPr lang="en-US" dirty="0"/>
              <a:t>Given the following input for a movie:</a:t>
            </a:r>
          </a:p>
          <a:p>
            <a:pPr lvl="1"/>
            <a:r>
              <a:rPr lang="en-US" dirty="0"/>
              <a:t>Genre(s) </a:t>
            </a:r>
          </a:p>
          <a:p>
            <a:pPr lvl="1"/>
            <a:r>
              <a:rPr lang="en-US" dirty="0"/>
              <a:t>Actor(s) descriptions</a:t>
            </a:r>
          </a:p>
          <a:p>
            <a:pPr lvl="1"/>
            <a:r>
              <a:rPr lang="en-US" dirty="0"/>
              <a:t>Plot summary</a:t>
            </a:r>
          </a:p>
          <a:p>
            <a:endParaRPr lang="en-US" dirty="0"/>
          </a:p>
          <a:p>
            <a:r>
              <a:rPr lang="en-US" dirty="0"/>
              <a:t>The system generates:</a:t>
            </a:r>
          </a:p>
          <a:p>
            <a:pPr lvl="1"/>
            <a:r>
              <a:rPr lang="en-US" dirty="0"/>
              <a:t>Ranked list of relevant actors</a:t>
            </a:r>
          </a:p>
        </p:txBody>
      </p:sp>
    </p:spTree>
    <p:extLst>
      <p:ext uri="{BB962C8B-B14F-4D97-AF65-F5344CB8AC3E}">
        <p14:creationId xmlns:p14="http://schemas.microsoft.com/office/powerpoint/2010/main" val="148783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4B17E0-420C-4A91-B27B-0A4AE462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Use Case Example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2BA8F4-54BB-494B-BFCA-5CE6895D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b="1" dirty="0"/>
              <a:t>Input:</a:t>
            </a:r>
          </a:p>
          <a:p>
            <a:pPr lvl="1"/>
            <a:r>
              <a:rPr lang="nb-NO" b="1" dirty="0"/>
              <a:t>Genres: </a:t>
            </a:r>
            <a:r>
              <a:rPr lang="nb-NO" dirty="0"/>
              <a:t>Adventure , Drama , Sci-Fi</a:t>
            </a:r>
          </a:p>
          <a:p>
            <a:pPr lvl="1"/>
            <a:r>
              <a:rPr lang="nb-NO" b="1" dirty="0"/>
              <a:t>Actors: </a:t>
            </a:r>
            <a:r>
              <a:rPr lang="nb-NO" dirty="0"/>
              <a:t>Male, 45-55 ; Female, 30-40 ; Female, 40-50</a:t>
            </a:r>
          </a:p>
          <a:p>
            <a:pPr lvl="1"/>
            <a:r>
              <a:rPr lang="nb-NO" b="1" dirty="0"/>
              <a:t>Plot:</a:t>
            </a:r>
            <a:r>
              <a:rPr lang="en-GB" dirty="0"/>
              <a:t> Earth's future has been riddled by disasters, famines, and droughts. There is only one way to ensure mankind's survival: Interstellar travel. A newly discovered wormhole in the far reaches of our solar system allows a team of astronauts to go where no man has gone before, a planet that may have the right environment to sustain human life.</a:t>
            </a:r>
            <a:endParaRPr lang="nb-NO" dirty="0"/>
          </a:p>
          <a:p>
            <a:r>
              <a:rPr lang="nb-NO" b="1" dirty="0"/>
              <a:t>Output:</a:t>
            </a:r>
          </a:p>
          <a:p>
            <a:pPr marL="457200" lvl="1" indent="0">
              <a:buNone/>
            </a:pPr>
            <a:r>
              <a:rPr lang="nb-NO" dirty="0"/>
              <a:t>1. </a:t>
            </a:r>
            <a:r>
              <a:rPr lang="en-GB" dirty="0"/>
              <a:t>Matthew McConaughey</a:t>
            </a:r>
            <a:r>
              <a:rPr lang="nb-NO" dirty="0"/>
              <a:t>, </a:t>
            </a:r>
            <a:r>
              <a:rPr lang="en-GB" dirty="0"/>
              <a:t>Anne Hathaway</a:t>
            </a:r>
            <a:r>
              <a:rPr lang="nb-NO" dirty="0"/>
              <a:t>, </a:t>
            </a:r>
            <a:r>
              <a:rPr lang="en-GB" dirty="0"/>
              <a:t>Jessica Chastain</a:t>
            </a:r>
            <a:r>
              <a:rPr lang="nb-NO" dirty="0"/>
              <a:t>, </a:t>
            </a:r>
            <a:r>
              <a:rPr lang="nn-NO" dirty="0"/>
              <a:t>9.14</a:t>
            </a:r>
          </a:p>
          <a:p>
            <a:pPr marL="457200" lvl="1" indent="0">
              <a:buNone/>
            </a:pPr>
            <a:r>
              <a:rPr lang="nb-NO" dirty="0"/>
              <a:t>2. </a:t>
            </a:r>
            <a:r>
              <a:rPr lang="en-GB" dirty="0"/>
              <a:t>Matthew McConaughey</a:t>
            </a:r>
            <a:r>
              <a:rPr lang="nb-NO" dirty="0"/>
              <a:t>, </a:t>
            </a:r>
            <a:r>
              <a:rPr lang="en-GB" dirty="0"/>
              <a:t>Kate Mara</a:t>
            </a:r>
            <a:r>
              <a:rPr lang="nb-NO" dirty="0"/>
              <a:t>, </a:t>
            </a:r>
            <a:r>
              <a:rPr lang="en-GB" dirty="0"/>
              <a:t>Jessica Chastain</a:t>
            </a:r>
            <a:r>
              <a:rPr lang="nb-NO" dirty="0"/>
              <a:t>, </a:t>
            </a:r>
            <a:r>
              <a:rPr lang="nn-NO" dirty="0"/>
              <a:t>8.54</a:t>
            </a:r>
            <a:endParaRPr lang="nb-NO" dirty="0"/>
          </a:p>
          <a:p>
            <a:pPr marL="457200" lvl="1" indent="0">
              <a:buNone/>
            </a:pPr>
            <a:r>
              <a:rPr lang="nb-NO" dirty="0"/>
              <a:t>3. </a:t>
            </a:r>
            <a:r>
              <a:rPr lang="en-GB" dirty="0"/>
              <a:t>Matt Damon</a:t>
            </a:r>
            <a:r>
              <a:rPr lang="nb-NO" dirty="0"/>
              <a:t>, </a:t>
            </a:r>
            <a:r>
              <a:rPr lang="en-GB" dirty="0"/>
              <a:t>Anne Hathaway</a:t>
            </a:r>
            <a:r>
              <a:rPr lang="nb-NO" dirty="0"/>
              <a:t>, </a:t>
            </a:r>
            <a:r>
              <a:rPr lang="en-GB" dirty="0"/>
              <a:t>Jessica Chastain</a:t>
            </a:r>
            <a:r>
              <a:rPr lang="nb-NO" dirty="0"/>
              <a:t>, 8.53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877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F53F7B-CF08-4AB7-B7E9-10661901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6F76A0-4E79-4E07-A4F2-B0A4F98C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We obtained our datasets from: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IMDB datasets - </a:t>
            </a:r>
            <a:r>
              <a:rPr lang="nb-NO" dirty="0">
                <a:hlinkClick r:id="rId2"/>
              </a:rPr>
              <a:t>https://www.imdb.com/interfaces/</a:t>
            </a:r>
            <a:r>
              <a:rPr lang="nb-NO" dirty="0"/>
              <a:t> </a:t>
            </a:r>
          </a:p>
          <a:p>
            <a:pPr lvl="1"/>
            <a:r>
              <a:rPr lang="nb-NO" dirty="0" err="1"/>
              <a:t>Title</a:t>
            </a:r>
            <a:r>
              <a:rPr lang="nb-NO" dirty="0"/>
              <a:t> data – 6.5M </a:t>
            </a:r>
            <a:r>
              <a:rPr lang="nb-NO" dirty="0" err="1"/>
              <a:t>rows</a:t>
            </a:r>
            <a:endParaRPr lang="nb-NO" dirty="0"/>
          </a:p>
          <a:p>
            <a:pPr lvl="1"/>
            <a:r>
              <a:rPr lang="nb-NO" dirty="0" err="1"/>
              <a:t>Actor</a:t>
            </a:r>
            <a:r>
              <a:rPr lang="nb-NO" dirty="0"/>
              <a:t> data – 9.9M </a:t>
            </a:r>
            <a:r>
              <a:rPr lang="nb-NO" dirty="0" err="1"/>
              <a:t>rows</a:t>
            </a:r>
            <a:endParaRPr lang="nb-NO" dirty="0"/>
          </a:p>
          <a:p>
            <a:r>
              <a:rPr lang="nb-NO" dirty="0"/>
              <a:t>OMDB API - </a:t>
            </a:r>
            <a:r>
              <a:rPr lang="nb-NO" dirty="0">
                <a:hlinkClick r:id="rId3"/>
              </a:rPr>
              <a:t>http://www.omdbapi.com/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Movie plot summary 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037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5303-2393-4DE5-A98B-FAF302C2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3FB9-63C9-4CCD-8F8E-6F77D59A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hadoop</a:t>
            </a:r>
            <a:r>
              <a:rPr lang="en-GB" dirty="0"/>
              <a:t> cluster consists of</a:t>
            </a:r>
          </a:p>
          <a:p>
            <a:pPr lvl="1"/>
            <a:r>
              <a:rPr lang="en-GB" sz="2300" dirty="0"/>
              <a:t>1 name node:</a:t>
            </a:r>
          </a:p>
          <a:p>
            <a:pPr marL="914400" lvl="2" indent="0">
              <a:buNone/>
            </a:pPr>
            <a:r>
              <a:rPr lang="en-GB" sz="2300" dirty="0"/>
              <a:t>The name node has 8 GB RAM and a 2.4 GHz Intel Skylake processor with 4 cores. </a:t>
            </a:r>
          </a:p>
          <a:p>
            <a:pPr lvl="1"/>
            <a:r>
              <a:rPr lang="en-GB" sz="2300" dirty="0"/>
              <a:t>3 slave nodes: </a:t>
            </a:r>
          </a:p>
          <a:p>
            <a:pPr marL="914400" lvl="2" indent="0">
              <a:buNone/>
            </a:pPr>
            <a:r>
              <a:rPr lang="en-GB" sz="2300" dirty="0"/>
              <a:t>The three slave nodes have 4 GB RAM each and a 2.4 GHz Intel Skylake processor with 2 cores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We used:</a:t>
            </a:r>
          </a:p>
          <a:p>
            <a:pPr lvl="1"/>
            <a:r>
              <a:rPr lang="en-GB" dirty="0"/>
              <a:t>Hadoop version 3.2.1</a:t>
            </a:r>
          </a:p>
          <a:p>
            <a:pPr lvl="1"/>
            <a:r>
              <a:rPr lang="en-GB" dirty="0"/>
              <a:t>Spark version 3.0.0-preview2 </a:t>
            </a:r>
          </a:p>
          <a:p>
            <a:pPr lvl="1"/>
            <a:r>
              <a:rPr lang="en-GB" dirty="0"/>
              <a:t>Python version 3.5.2</a:t>
            </a:r>
          </a:p>
        </p:txBody>
      </p:sp>
    </p:spTree>
    <p:extLst>
      <p:ext uri="{BB962C8B-B14F-4D97-AF65-F5344CB8AC3E}">
        <p14:creationId xmlns:p14="http://schemas.microsoft.com/office/powerpoint/2010/main" val="55193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8825-6199-4D96-9863-60BE3073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FBB4-6420-4B40-AD51-BBD4065A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Movies:</a:t>
            </a:r>
          </a:p>
          <a:p>
            <a:pPr lvl="1"/>
            <a:r>
              <a:rPr lang="en-GB" dirty="0"/>
              <a:t>Remove titles that are not a movie</a:t>
            </a:r>
          </a:p>
          <a:p>
            <a:pPr lvl="1"/>
            <a:r>
              <a:rPr lang="en-GB" dirty="0"/>
              <a:t>Remove movies without a rating or list of genres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Actors</a:t>
            </a:r>
          </a:p>
          <a:p>
            <a:pPr lvl="1"/>
            <a:r>
              <a:rPr lang="en-GB" dirty="0"/>
              <a:t>Remove dead actors</a:t>
            </a:r>
          </a:p>
          <a:p>
            <a:pPr lvl="1"/>
            <a:r>
              <a:rPr lang="en-GB" dirty="0"/>
              <a:t>Calculate age for remaining actors</a:t>
            </a:r>
          </a:p>
          <a:p>
            <a:pPr lvl="1"/>
            <a:r>
              <a:rPr lang="en-GB" dirty="0"/>
              <a:t>Determine gender based on their primary profession</a:t>
            </a:r>
          </a:p>
          <a:p>
            <a:pPr lvl="1"/>
            <a:r>
              <a:rPr lang="en-GB" dirty="0"/>
              <a:t>Remove actors with missing acting history</a:t>
            </a:r>
          </a:p>
          <a:p>
            <a:pPr lvl="1"/>
            <a:r>
              <a:rPr lang="en-GB" dirty="0"/>
              <a:t>Generate genre scores</a:t>
            </a:r>
          </a:p>
          <a:p>
            <a:pPr lvl="1"/>
            <a:r>
              <a:rPr lang="en-GB" dirty="0"/>
              <a:t>Calculate actor-actor relationship score and store as a graph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4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97E4A7-30C7-4EA1-903C-7208E1CA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Algorithm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4DDAB3-B657-4E54-B1F3-1D3A3358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/>
              <a:t>Generate a list of </a:t>
            </a:r>
            <a:r>
              <a:rPr lang="en-GB" dirty="0"/>
              <a:t>possible actors ({actors, </a:t>
            </a:r>
            <a:r>
              <a:rPr lang="en-GB" dirty="0" err="1"/>
              <a:t>genre_score</a:t>
            </a:r>
            <a:r>
              <a:rPr lang="en-GB" dirty="0"/>
              <a:t>}) for all the input actor descriptions and genres.  </a:t>
            </a:r>
          </a:p>
          <a:p>
            <a:r>
              <a:rPr lang="en-GB" dirty="0"/>
              <a:t>Evaluate the average </a:t>
            </a:r>
            <a:r>
              <a:rPr lang="en-GB" dirty="0" err="1"/>
              <a:t>genre_score</a:t>
            </a:r>
            <a:r>
              <a:rPr lang="en-GB" dirty="0"/>
              <a:t> for every actor. </a:t>
            </a:r>
          </a:p>
          <a:p>
            <a:r>
              <a:rPr lang="en-GB" dirty="0"/>
              <a:t>Evaluate the </a:t>
            </a:r>
            <a:r>
              <a:rPr lang="en-GB" dirty="0" err="1"/>
              <a:t>similarity_score</a:t>
            </a:r>
            <a:r>
              <a:rPr lang="en-GB" dirty="0"/>
              <a:t> between input plot and all plot summaries. </a:t>
            </a:r>
          </a:p>
          <a:p>
            <a:r>
              <a:rPr lang="en-GB" dirty="0"/>
              <a:t>Generate a ranked list of actors based on weighted average of </a:t>
            </a:r>
            <a:r>
              <a:rPr lang="en-GB" dirty="0" err="1"/>
              <a:t>genre_score</a:t>
            </a:r>
            <a:r>
              <a:rPr lang="en-GB" dirty="0"/>
              <a:t> and </a:t>
            </a:r>
            <a:r>
              <a:rPr lang="en-GB" dirty="0" err="1"/>
              <a:t>summary_score</a:t>
            </a:r>
            <a:r>
              <a:rPr lang="en-GB" dirty="0"/>
              <a:t>. </a:t>
            </a:r>
          </a:p>
          <a:p>
            <a:r>
              <a:rPr lang="nb-NO" dirty="0"/>
              <a:t>Evaluate the actor-actor relationship_score from graph for the previous list.</a:t>
            </a:r>
          </a:p>
          <a:p>
            <a:r>
              <a:rPr lang="nb-NO" dirty="0"/>
              <a:t>Evaluate the final score as the average of the previously calculated weighted average and relationship_score </a:t>
            </a:r>
          </a:p>
          <a:p>
            <a:pPr marL="457200" lvl="1" indent="0">
              <a:buNone/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89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1314</Words>
  <Application>Microsoft Office PowerPoint</Application>
  <PresentationFormat>Widescreen</PresentationFormat>
  <Paragraphs>171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Search Engine for Movie Cast Generation</vt:lpstr>
      <vt:lpstr>Introduction</vt:lpstr>
      <vt:lpstr>Motivation</vt:lpstr>
      <vt:lpstr>Problem Statement</vt:lpstr>
      <vt:lpstr>Use Case Example</vt:lpstr>
      <vt:lpstr>Data</vt:lpstr>
      <vt:lpstr>Hadoop cluster</vt:lpstr>
      <vt:lpstr>Data Preprocessing </vt:lpstr>
      <vt:lpstr>Algorithm</vt:lpstr>
      <vt:lpstr>Process Flow</vt:lpstr>
      <vt:lpstr>Challenges</vt:lpstr>
      <vt:lpstr>Evaluation of plot similarity</vt:lpstr>
      <vt:lpstr>Evaluation of results</vt:lpstr>
      <vt:lpstr>Evaluation of relation score - problem</vt:lpstr>
      <vt:lpstr>Evaluation of relation score - solution</vt:lpstr>
      <vt:lpstr>Results</vt:lpstr>
      <vt:lpstr>Results – Interstellar (n=3)</vt:lpstr>
      <vt:lpstr>Results – 1917 (n=2) </vt:lpstr>
      <vt:lpstr>Related work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for Movie Cast Generation</dc:title>
  <dc:creator>Malavika Ramakrishnan</dc:creator>
  <cp:lastModifiedBy>Malavika Ramakrishnan</cp:lastModifiedBy>
  <cp:revision>74</cp:revision>
  <dcterms:created xsi:type="dcterms:W3CDTF">2020-04-02T12:49:50Z</dcterms:created>
  <dcterms:modified xsi:type="dcterms:W3CDTF">2020-04-03T17:28:22Z</dcterms:modified>
</cp:coreProperties>
</file>