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9" r:id="rId5"/>
    <p:sldId id="261" r:id="rId6"/>
    <p:sldId id="262" r:id="rId7"/>
    <p:sldId id="285" r:id="rId8"/>
    <p:sldId id="274" r:id="rId9"/>
    <p:sldId id="260" r:id="rId10"/>
    <p:sldId id="275" r:id="rId11"/>
    <p:sldId id="264" r:id="rId12"/>
    <p:sldId id="265" r:id="rId13"/>
    <p:sldId id="286" r:id="rId14"/>
    <p:sldId id="266" r:id="rId15"/>
    <p:sldId id="267" r:id="rId16"/>
    <p:sldId id="268" r:id="rId17"/>
    <p:sldId id="287" r:id="rId18"/>
    <p:sldId id="284" r:id="rId19"/>
    <p:sldId id="288" r:id="rId20"/>
    <p:sldId id="289" r:id="rId21"/>
    <p:sldId id="290" r:id="rId22"/>
    <p:sldId id="263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avika Ramakrishnan" initials="MR" lastIdx="1" clrIdx="0">
    <p:extLst>
      <p:ext uri="{19B8F6BF-5375-455C-9EA6-DF929625EA0E}">
        <p15:presenceInfo xmlns:p15="http://schemas.microsoft.com/office/powerpoint/2012/main" userId="d2780ba6c2419c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5181" autoAdjust="0"/>
  </p:normalViewPr>
  <p:slideViewPr>
    <p:cSldViewPr snapToGrid="0">
      <p:cViewPr varScale="1">
        <p:scale>
          <a:sx n="80" d="100"/>
          <a:sy n="80" d="100"/>
        </p:scale>
        <p:origin x="24" y="130"/>
      </p:cViewPr>
      <p:guideLst/>
    </p:cSldViewPr>
  </p:slideViewPr>
  <p:outlineViewPr>
    <p:cViewPr>
      <p:scale>
        <a:sx n="33" d="100"/>
        <a:sy n="33" d="100"/>
      </p:scale>
      <p:origin x="0" y="-100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EC88-286B-4813-8C78-642F78CAE69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0C30-A487-4458-8BD0-9FBBA664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63ec31b6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63ec31b6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F758-1C33-4DFA-89D6-7AFE453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EE41-ECC2-4959-8C5F-907E549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4A7D-9214-448E-95FC-B09125E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696EA6-B9B5-4A96-B5AA-282A91A6ECEA}"/>
              </a:ext>
            </a:extLst>
          </p:cNvPr>
          <p:cNvGrpSpPr/>
          <p:nvPr userDrawn="1"/>
        </p:nvGrpSpPr>
        <p:grpSpPr>
          <a:xfrm>
            <a:off x="-695312" y="-209988"/>
            <a:ext cx="13839812" cy="7397700"/>
            <a:chOff x="-695312" y="-209988"/>
            <a:chExt cx="10534636" cy="5563463"/>
          </a:xfrm>
        </p:grpSpPr>
        <p:grpSp>
          <p:nvGrpSpPr>
            <p:cNvPr id="7" name="Google Shape;153;p17">
              <a:extLst>
                <a:ext uri="{FF2B5EF4-FFF2-40B4-BE49-F238E27FC236}">
                  <a16:creationId xmlns:a16="http://schemas.microsoft.com/office/drawing/2014/main" id="{C85A1314-5C73-4731-8768-142CE2EACF72}"/>
                </a:ext>
              </a:extLst>
            </p:cNvPr>
            <p:cNvGrpSpPr/>
            <p:nvPr userDrawn="1"/>
          </p:nvGrpSpPr>
          <p:grpSpPr>
            <a:xfrm>
              <a:off x="3651296" y="1407206"/>
              <a:ext cx="6188028" cy="2689581"/>
              <a:chOff x="3651296" y="1407206"/>
              <a:chExt cx="6188028" cy="2689581"/>
            </a:xfrm>
          </p:grpSpPr>
          <p:sp>
            <p:nvSpPr>
              <p:cNvPr id="8" name="Google Shape;154;p17">
                <a:extLst>
                  <a:ext uri="{FF2B5EF4-FFF2-40B4-BE49-F238E27FC236}">
                    <a16:creationId xmlns:a16="http://schemas.microsoft.com/office/drawing/2014/main" id="{B9485782-8B1A-41E7-99BA-C11CA5CFEBF2}"/>
                  </a:ext>
                </a:extLst>
              </p:cNvPr>
              <p:cNvSpPr/>
              <p:nvPr/>
            </p:nvSpPr>
            <p:spPr>
              <a:xfrm>
                <a:off x="8960600" y="2448983"/>
                <a:ext cx="163660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8856" extrusionOk="0">
                    <a:moveTo>
                      <a:pt x="2423" y="1"/>
                    </a:moveTo>
                    <a:cubicBezTo>
                      <a:pt x="1234" y="1"/>
                      <a:pt x="182" y="4189"/>
                      <a:pt x="91" y="9398"/>
                    </a:cubicBezTo>
                    <a:cubicBezTo>
                      <a:pt x="1" y="14602"/>
                      <a:pt x="891" y="18841"/>
                      <a:pt x="2097" y="18856"/>
                    </a:cubicBezTo>
                    <a:cubicBezTo>
                      <a:pt x="2102" y="18856"/>
                      <a:pt x="2106" y="18856"/>
                      <a:pt x="2110" y="18856"/>
                    </a:cubicBezTo>
                    <a:cubicBezTo>
                      <a:pt x="3296" y="18856"/>
                      <a:pt x="4345" y="14659"/>
                      <a:pt x="4435" y="9474"/>
                    </a:cubicBezTo>
                    <a:cubicBezTo>
                      <a:pt x="4526" y="4270"/>
                      <a:pt x="3621" y="31"/>
                      <a:pt x="2429" y="1"/>
                    </a:cubicBezTo>
                    <a:cubicBezTo>
                      <a:pt x="2427" y="1"/>
                      <a:pt x="2425" y="1"/>
                      <a:pt x="2423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5;p17">
                <a:extLst>
                  <a:ext uri="{FF2B5EF4-FFF2-40B4-BE49-F238E27FC236}">
                    <a16:creationId xmlns:a16="http://schemas.microsoft.com/office/drawing/2014/main" id="{3FF12A3F-E1F8-4588-8466-02041E15F382}"/>
                  </a:ext>
                </a:extLst>
              </p:cNvPr>
              <p:cNvSpPr/>
              <p:nvPr/>
            </p:nvSpPr>
            <p:spPr>
              <a:xfrm>
                <a:off x="9033137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333" y="1"/>
                    </a:moveTo>
                    <a:cubicBezTo>
                      <a:pt x="333" y="1"/>
                      <a:pt x="4586" y="9790"/>
                      <a:pt x="1" y="18856"/>
                    </a:cubicBezTo>
                    <a:lnTo>
                      <a:pt x="16865" y="19157"/>
                    </a:lnTo>
                    <a:cubicBezTo>
                      <a:pt x="16865" y="19157"/>
                      <a:pt x="22295" y="10575"/>
                      <a:pt x="17197" y="303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6;p17">
                <a:extLst>
                  <a:ext uri="{FF2B5EF4-FFF2-40B4-BE49-F238E27FC236}">
                    <a16:creationId xmlns:a16="http://schemas.microsoft.com/office/drawing/2014/main" id="{F12F93FF-1AA1-4872-90CE-15B631B764AC}"/>
                  </a:ext>
                </a:extLst>
              </p:cNvPr>
              <p:cNvSpPr/>
              <p:nvPr/>
            </p:nvSpPr>
            <p:spPr>
              <a:xfrm>
                <a:off x="8783342" y="2553739"/>
                <a:ext cx="106383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2852" extrusionOk="0">
                    <a:moveTo>
                      <a:pt x="1509" y="0"/>
                    </a:moveTo>
                    <a:cubicBezTo>
                      <a:pt x="1102" y="0"/>
                      <a:pt x="181" y="1508"/>
                      <a:pt x="91" y="6411"/>
                    </a:cubicBezTo>
                    <a:cubicBezTo>
                      <a:pt x="0" y="11690"/>
                      <a:pt x="875" y="12852"/>
                      <a:pt x="1283" y="12852"/>
                    </a:cubicBezTo>
                    <a:cubicBezTo>
                      <a:pt x="1284" y="12852"/>
                      <a:pt x="1285" y="12852"/>
                      <a:pt x="1286" y="12852"/>
                    </a:cubicBezTo>
                    <a:cubicBezTo>
                      <a:pt x="1681" y="12852"/>
                      <a:pt x="2806" y="9991"/>
                      <a:pt x="2866" y="6456"/>
                    </a:cubicBezTo>
                    <a:cubicBezTo>
                      <a:pt x="2942" y="2911"/>
                      <a:pt x="1901" y="15"/>
                      <a:pt x="1509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;p17">
                <a:extLst>
                  <a:ext uri="{FF2B5EF4-FFF2-40B4-BE49-F238E27FC236}">
                    <a16:creationId xmlns:a16="http://schemas.microsoft.com/office/drawing/2014/main" id="{E3F90741-816D-4E94-9FEF-56BDA4A0DC59}"/>
                  </a:ext>
                </a:extLst>
              </p:cNvPr>
              <p:cNvSpPr/>
              <p:nvPr/>
            </p:nvSpPr>
            <p:spPr>
              <a:xfrm>
                <a:off x="882807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242" y="0"/>
                    </a:moveTo>
                    <a:cubicBezTo>
                      <a:pt x="242" y="0"/>
                      <a:pt x="2746" y="5536"/>
                      <a:pt x="0" y="12852"/>
                    </a:cubicBezTo>
                    <a:lnTo>
                      <a:pt x="5672" y="12957"/>
                    </a:lnTo>
                    <a:cubicBezTo>
                      <a:pt x="5672" y="12957"/>
                      <a:pt x="7557" y="7074"/>
                      <a:pt x="5898" y="106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8;p17">
                <a:extLst>
                  <a:ext uri="{FF2B5EF4-FFF2-40B4-BE49-F238E27FC236}">
                    <a16:creationId xmlns:a16="http://schemas.microsoft.com/office/drawing/2014/main" id="{F4DBD542-A2CB-4492-9185-28C63829802E}"/>
                  </a:ext>
                </a:extLst>
              </p:cNvPr>
              <p:cNvSpPr/>
              <p:nvPr/>
            </p:nvSpPr>
            <p:spPr>
              <a:xfrm>
                <a:off x="8620802" y="2477369"/>
                <a:ext cx="356755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66" h="2188" extrusionOk="0">
                    <a:moveTo>
                      <a:pt x="0" y="0"/>
                    </a:moveTo>
                    <a:lnTo>
                      <a:pt x="3952" y="2082"/>
                    </a:lnTo>
                    <a:lnTo>
                      <a:pt x="9865" y="2187"/>
                    </a:lnTo>
                    <a:lnTo>
                      <a:pt x="6864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;p17">
                <a:extLst>
                  <a:ext uri="{FF2B5EF4-FFF2-40B4-BE49-F238E27FC236}">
                    <a16:creationId xmlns:a16="http://schemas.microsoft.com/office/drawing/2014/main" id="{4A6928DB-2B31-4F8D-87B6-C2F564397BC3}"/>
                  </a:ext>
                </a:extLst>
              </p:cNvPr>
              <p:cNvSpPr/>
              <p:nvPr/>
            </p:nvSpPr>
            <p:spPr>
              <a:xfrm>
                <a:off x="8609881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4028" y="0"/>
                    </a:moveTo>
                    <a:lnTo>
                      <a:pt x="1" y="1931"/>
                    </a:lnTo>
                    <a:lnTo>
                      <a:pt x="6864" y="2052"/>
                    </a:lnTo>
                    <a:lnTo>
                      <a:pt x="9926" y="106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;p17">
                <a:extLst>
                  <a:ext uri="{FF2B5EF4-FFF2-40B4-BE49-F238E27FC236}">
                    <a16:creationId xmlns:a16="http://schemas.microsoft.com/office/drawing/2014/main" id="{739C30AE-F614-41F2-B2DA-0680B844D04F}"/>
                  </a:ext>
                </a:extLst>
              </p:cNvPr>
              <p:cNvSpPr/>
              <p:nvPr/>
            </p:nvSpPr>
            <p:spPr>
              <a:xfrm>
                <a:off x="8868969" y="2490459"/>
                <a:ext cx="120015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16397" extrusionOk="0">
                    <a:moveTo>
                      <a:pt x="287" y="0"/>
                    </a:moveTo>
                    <a:lnTo>
                      <a:pt x="151" y="8206"/>
                    </a:lnTo>
                    <a:lnTo>
                      <a:pt x="1" y="16397"/>
                    </a:lnTo>
                    <a:lnTo>
                      <a:pt x="3093" y="14677"/>
                    </a:lnTo>
                    <a:lnTo>
                      <a:pt x="3213" y="8251"/>
                    </a:lnTo>
                    <a:lnTo>
                      <a:pt x="3319" y="182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1;p17">
                <a:extLst>
                  <a:ext uri="{FF2B5EF4-FFF2-40B4-BE49-F238E27FC236}">
                    <a16:creationId xmlns:a16="http://schemas.microsoft.com/office/drawing/2014/main" id="{7B35901A-BB7A-42EB-B342-80BE8F789AE1}"/>
                  </a:ext>
                </a:extLst>
              </p:cNvPr>
              <p:cNvSpPr/>
              <p:nvPr/>
            </p:nvSpPr>
            <p:spPr>
              <a:xfrm>
                <a:off x="8573359" y="2549364"/>
                <a:ext cx="213272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2943" extrusionOk="0">
                    <a:moveTo>
                      <a:pt x="241" y="0"/>
                    </a:moveTo>
                    <a:lnTo>
                      <a:pt x="121" y="6426"/>
                    </a:lnTo>
                    <a:lnTo>
                      <a:pt x="0" y="12852"/>
                    </a:lnTo>
                    <a:lnTo>
                      <a:pt x="5038" y="12942"/>
                    </a:lnTo>
                    <a:lnTo>
                      <a:pt x="5898" y="6532"/>
                    </a:lnTo>
                    <a:lnTo>
                      <a:pt x="5264" y="9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2;p17">
                <a:extLst>
                  <a:ext uri="{FF2B5EF4-FFF2-40B4-BE49-F238E27FC236}">
                    <a16:creationId xmlns:a16="http://schemas.microsoft.com/office/drawing/2014/main" id="{AED53BEC-644D-4E3C-B560-B69BE447D8B7}"/>
                  </a:ext>
                </a:extLst>
              </p:cNvPr>
              <p:cNvSpPr/>
              <p:nvPr/>
            </p:nvSpPr>
            <p:spPr>
              <a:xfrm>
                <a:off x="3651296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33125" y="1"/>
                    </a:moveTo>
                    <a:cubicBezTo>
                      <a:pt x="33125" y="1"/>
                      <a:pt x="1" y="33246"/>
                      <a:pt x="32688" y="74379"/>
                    </a:cubicBezTo>
                    <a:lnTo>
                      <a:pt x="143208" y="44559"/>
                    </a:lnTo>
                    <a:lnTo>
                      <a:pt x="143434" y="31707"/>
                    </a:lnTo>
                    <a:lnTo>
                      <a:pt x="33125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63;p17">
              <a:extLst>
                <a:ext uri="{FF2B5EF4-FFF2-40B4-BE49-F238E27FC236}">
                  <a16:creationId xmlns:a16="http://schemas.microsoft.com/office/drawing/2014/main" id="{F8408A30-D413-4FC3-AE64-518D70CD47C1}"/>
                </a:ext>
              </a:extLst>
            </p:cNvPr>
            <p:cNvGrpSpPr/>
            <p:nvPr userDrawn="1"/>
          </p:nvGrpSpPr>
          <p:grpSpPr>
            <a:xfrm>
              <a:off x="-695312" y="1407206"/>
              <a:ext cx="6187996" cy="2689581"/>
              <a:chOff x="-695312" y="1407206"/>
              <a:chExt cx="6187996" cy="2689581"/>
            </a:xfrm>
          </p:grpSpPr>
          <p:sp>
            <p:nvSpPr>
              <p:cNvPr id="18" name="Google Shape;164;p17">
                <a:extLst>
                  <a:ext uri="{FF2B5EF4-FFF2-40B4-BE49-F238E27FC236}">
                    <a16:creationId xmlns:a16="http://schemas.microsoft.com/office/drawing/2014/main" id="{84387B4C-FE49-474A-B72E-44EBDB20668C}"/>
                  </a:ext>
                </a:extLst>
              </p:cNvPr>
              <p:cNvSpPr/>
              <p:nvPr/>
            </p:nvSpPr>
            <p:spPr>
              <a:xfrm>
                <a:off x="19757" y="2448983"/>
                <a:ext cx="163696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18856" extrusionOk="0">
                    <a:moveTo>
                      <a:pt x="2104" y="1"/>
                    </a:moveTo>
                    <a:cubicBezTo>
                      <a:pt x="2102" y="1"/>
                      <a:pt x="2100" y="1"/>
                      <a:pt x="2098" y="1"/>
                    </a:cubicBezTo>
                    <a:cubicBezTo>
                      <a:pt x="906" y="31"/>
                      <a:pt x="1" y="4270"/>
                      <a:pt x="91" y="9474"/>
                    </a:cubicBezTo>
                    <a:cubicBezTo>
                      <a:pt x="182" y="14659"/>
                      <a:pt x="1230" y="18856"/>
                      <a:pt x="2417" y="18856"/>
                    </a:cubicBezTo>
                    <a:cubicBezTo>
                      <a:pt x="2421" y="18856"/>
                      <a:pt x="2425" y="18856"/>
                      <a:pt x="2429" y="18856"/>
                    </a:cubicBezTo>
                    <a:cubicBezTo>
                      <a:pt x="3636" y="18841"/>
                      <a:pt x="4526" y="14602"/>
                      <a:pt x="4436" y="9398"/>
                    </a:cubicBezTo>
                    <a:cubicBezTo>
                      <a:pt x="4345" y="4189"/>
                      <a:pt x="3293" y="1"/>
                      <a:pt x="210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;p17">
                <a:extLst>
                  <a:ext uri="{FF2B5EF4-FFF2-40B4-BE49-F238E27FC236}">
                    <a16:creationId xmlns:a16="http://schemas.microsoft.com/office/drawing/2014/main" id="{8F1FCFC8-AD14-4EBF-8A85-B21B564BE11F}"/>
                  </a:ext>
                </a:extLst>
              </p:cNvPr>
              <p:cNvSpPr/>
              <p:nvPr/>
            </p:nvSpPr>
            <p:spPr>
              <a:xfrm>
                <a:off x="-695312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21963" y="1"/>
                    </a:moveTo>
                    <a:lnTo>
                      <a:pt x="5099" y="303"/>
                    </a:lnTo>
                    <a:cubicBezTo>
                      <a:pt x="1" y="10575"/>
                      <a:pt x="5431" y="19157"/>
                      <a:pt x="5431" y="19157"/>
                    </a:cubicBezTo>
                    <a:lnTo>
                      <a:pt x="22295" y="18856"/>
                    </a:lnTo>
                    <a:cubicBezTo>
                      <a:pt x="17709" y="9790"/>
                      <a:pt x="21963" y="1"/>
                      <a:pt x="21963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6;p17">
                <a:extLst>
                  <a:ext uri="{FF2B5EF4-FFF2-40B4-BE49-F238E27FC236}">
                    <a16:creationId xmlns:a16="http://schemas.microsoft.com/office/drawing/2014/main" id="{215A501D-7117-453E-B97B-F5B4FA2EFB5E}"/>
                  </a:ext>
                </a:extLst>
              </p:cNvPr>
              <p:cNvSpPr/>
              <p:nvPr/>
            </p:nvSpPr>
            <p:spPr>
              <a:xfrm>
                <a:off x="254292" y="2553739"/>
                <a:ext cx="106419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2852" extrusionOk="0">
                    <a:moveTo>
                      <a:pt x="1434" y="0"/>
                    </a:moveTo>
                    <a:cubicBezTo>
                      <a:pt x="1042" y="15"/>
                      <a:pt x="1" y="2911"/>
                      <a:pt x="76" y="6456"/>
                    </a:cubicBezTo>
                    <a:cubicBezTo>
                      <a:pt x="137" y="9991"/>
                      <a:pt x="1262" y="12852"/>
                      <a:pt x="1672" y="12852"/>
                    </a:cubicBezTo>
                    <a:cubicBezTo>
                      <a:pt x="1673" y="12852"/>
                      <a:pt x="1674" y="12852"/>
                      <a:pt x="1675" y="12852"/>
                    </a:cubicBezTo>
                    <a:cubicBezTo>
                      <a:pt x="2067" y="12852"/>
                      <a:pt x="2942" y="11690"/>
                      <a:pt x="2852" y="6411"/>
                    </a:cubicBezTo>
                    <a:cubicBezTo>
                      <a:pt x="2761" y="1508"/>
                      <a:pt x="1841" y="0"/>
                      <a:pt x="1434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7;p17">
                <a:extLst>
                  <a:ext uri="{FF2B5EF4-FFF2-40B4-BE49-F238E27FC236}">
                    <a16:creationId xmlns:a16="http://schemas.microsoft.com/office/drawing/2014/main" id="{CD0B8A26-3CFF-4EDA-8C62-E61361922947}"/>
                  </a:ext>
                </a:extLst>
              </p:cNvPr>
              <p:cNvSpPr/>
              <p:nvPr/>
            </p:nvSpPr>
            <p:spPr>
              <a:xfrm>
                <a:off x="4268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7331" y="0"/>
                    </a:moveTo>
                    <a:lnTo>
                      <a:pt x="1660" y="106"/>
                    </a:lnTo>
                    <a:cubicBezTo>
                      <a:pt x="0" y="7074"/>
                      <a:pt x="1886" y="12957"/>
                      <a:pt x="1886" y="12957"/>
                    </a:cubicBezTo>
                    <a:lnTo>
                      <a:pt x="7557" y="12852"/>
                    </a:lnTo>
                    <a:cubicBezTo>
                      <a:pt x="4812" y="5536"/>
                      <a:pt x="7331" y="0"/>
                      <a:pt x="733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8;p17">
                <a:extLst>
                  <a:ext uri="{FF2B5EF4-FFF2-40B4-BE49-F238E27FC236}">
                    <a16:creationId xmlns:a16="http://schemas.microsoft.com/office/drawing/2014/main" id="{41197C81-7AC1-4EC6-84C8-9A7A39E8AFBB}"/>
                  </a:ext>
                </a:extLst>
              </p:cNvPr>
              <p:cNvSpPr/>
              <p:nvPr/>
            </p:nvSpPr>
            <p:spPr>
              <a:xfrm>
                <a:off x="167038" y="2477369"/>
                <a:ext cx="356212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2188" extrusionOk="0">
                    <a:moveTo>
                      <a:pt x="9850" y="0"/>
                    </a:moveTo>
                    <a:lnTo>
                      <a:pt x="2987" y="121"/>
                    </a:lnTo>
                    <a:lnTo>
                      <a:pt x="0" y="2187"/>
                    </a:lnTo>
                    <a:lnTo>
                      <a:pt x="0" y="2187"/>
                    </a:lnTo>
                    <a:lnTo>
                      <a:pt x="5898" y="2082"/>
                    </a:lnTo>
                    <a:lnTo>
                      <a:pt x="985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9;p17">
                <a:extLst>
                  <a:ext uri="{FF2B5EF4-FFF2-40B4-BE49-F238E27FC236}">
                    <a16:creationId xmlns:a16="http://schemas.microsoft.com/office/drawing/2014/main" id="{C9569874-AAEA-4B34-A96B-0DC7310F95E8}"/>
                  </a:ext>
                </a:extLst>
              </p:cNvPr>
              <p:cNvSpPr/>
              <p:nvPr/>
            </p:nvSpPr>
            <p:spPr>
              <a:xfrm>
                <a:off x="175210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5899" y="0"/>
                    </a:moveTo>
                    <a:lnTo>
                      <a:pt x="1" y="106"/>
                    </a:lnTo>
                    <a:lnTo>
                      <a:pt x="3063" y="2052"/>
                    </a:lnTo>
                    <a:lnTo>
                      <a:pt x="9926" y="1931"/>
                    </a:lnTo>
                    <a:lnTo>
                      <a:pt x="589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0;p17">
                <a:extLst>
                  <a:ext uri="{FF2B5EF4-FFF2-40B4-BE49-F238E27FC236}">
                    <a16:creationId xmlns:a16="http://schemas.microsoft.com/office/drawing/2014/main" id="{2020C389-085D-48CE-9AA3-27660DD8906F}"/>
                  </a:ext>
                </a:extLst>
              </p:cNvPr>
              <p:cNvSpPr/>
              <p:nvPr/>
            </p:nvSpPr>
            <p:spPr>
              <a:xfrm>
                <a:off x="155032" y="2490459"/>
                <a:ext cx="120051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6397" extrusionOk="0">
                    <a:moveTo>
                      <a:pt x="3033" y="0"/>
                    </a:moveTo>
                    <a:lnTo>
                      <a:pt x="1" y="1825"/>
                    </a:lnTo>
                    <a:lnTo>
                      <a:pt x="106" y="8251"/>
                    </a:lnTo>
                    <a:lnTo>
                      <a:pt x="227" y="14677"/>
                    </a:lnTo>
                    <a:lnTo>
                      <a:pt x="3319" y="16397"/>
                    </a:lnTo>
                    <a:lnTo>
                      <a:pt x="3168" y="8206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1;p17">
                <a:extLst>
                  <a:ext uri="{FF2B5EF4-FFF2-40B4-BE49-F238E27FC236}">
                    <a16:creationId xmlns:a16="http://schemas.microsoft.com/office/drawing/2014/main" id="{A765B01E-A7EE-489D-A2F1-42E5DE3696B2}"/>
                  </a:ext>
                </a:extLst>
              </p:cNvPr>
              <p:cNvSpPr/>
              <p:nvPr/>
            </p:nvSpPr>
            <p:spPr>
              <a:xfrm>
                <a:off x="357385" y="2549364"/>
                <a:ext cx="213308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9" h="12943" extrusionOk="0">
                    <a:moveTo>
                      <a:pt x="5657" y="0"/>
                    </a:moveTo>
                    <a:lnTo>
                      <a:pt x="634" y="91"/>
                    </a:lnTo>
                    <a:lnTo>
                      <a:pt x="1" y="6532"/>
                    </a:lnTo>
                    <a:lnTo>
                      <a:pt x="861" y="12942"/>
                    </a:lnTo>
                    <a:lnTo>
                      <a:pt x="5899" y="12852"/>
                    </a:lnTo>
                    <a:lnTo>
                      <a:pt x="5778" y="642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2;p17">
                <a:extLst>
                  <a:ext uri="{FF2B5EF4-FFF2-40B4-BE49-F238E27FC236}">
                    <a16:creationId xmlns:a16="http://schemas.microsoft.com/office/drawing/2014/main" id="{098C77D9-FD0D-4A48-8DE6-3BBB7B00A861}"/>
                  </a:ext>
                </a:extLst>
              </p:cNvPr>
              <p:cNvSpPr/>
              <p:nvPr/>
            </p:nvSpPr>
            <p:spPr>
              <a:xfrm>
                <a:off x="306110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110310" y="1"/>
                    </a:moveTo>
                    <a:lnTo>
                      <a:pt x="1" y="31707"/>
                    </a:lnTo>
                    <a:lnTo>
                      <a:pt x="242" y="44559"/>
                    </a:lnTo>
                    <a:lnTo>
                      <a:pt x="110747" y="74379"/>
                    </a:lnTo>
                    <a:cubicBezTo>
                      <a:pt x="143434" y="33246"/>
                      <a:pt x="110310" y="1"/>
                      <a:pt x="110310" y="1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73;p17">
              <a:extLst>
                <a:ext uri="{FF2B5EF4-FFF2-40B4-BE49-F238E27FC236}">
                  <a16:creationId xmlns:a16="http://schemas.microsoft.com/office/drawing/2014/main" id="{78A498DA-B539-48F7-B310-ACE1F1F62FBC}"/>
                </a:ext>
              </a:extLst>
            </p:cNvPr>
            <p:cNvGrpSpPr/>
            <p:nvPr userDrawn="1"/>
          </p:nvGrpSpPr>
          <p:grpSpPr>
            <a:xfrm>
              <a:off x="-346221" y="1937930"/>
              <a:ext cx="5645848" cy="3415545"/>
              <a:chOff x="-346221" y="1937930"/>
              <a:chExt cx="5645848" cy="3415545"/>
            </a:xfrm>
          </p:grpSpPr>
          <p:sp>
            <p:nvSpPr>
              <p:cNvPr id="28" name="Google Shape;174;p17">
                <a:extLst>
                  <a:ext uri="{FF2B5EF4-FFF2-40B4-BE49-F238E27FC236}">
                    <a16:creationId xmlns:a16="http://schemas.microsoft.com/office/drawing/2014/main" id="{7ADAAA66-C678-489E-9407-18C8AD932545}"/>
                  </a:ext>
                </a:extLst>
              </p:cNvPr>
              <p:cNvSpPr/>
              <p:nvPr/>
            </p:nvSpPr>
            <p:spPr>
              <a:xfrm>
                <a:off x="201932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1316" y="1"/>
                    </a:moveTo>
                    <a:cubicBezTo>
                      <a:pt x="1240" y="1"/>
                      <a:pt x="1168" y="14"/>
                      <a:pt x="1102" y="43"/>
                    </a:cubicBezTo>
                    <a:cubicBezTo>
                      <a:pt x="1" y="525"/>
                      <a:pt x="770" y="4779"/>
                      <a:pt x="2822" y="9560"/>
                    </a:cubicBezTo>
                    <a:cubicBezTo>
                      <a:pt x="4749" y="14068"/>
                      <a:pt x="7129" y="17416"/>
                      <a:pt x="8323" y="17416"/>
                    </a:cubicBezTo>
                    <a:cubicBezTo>
                      <a:pt x="8400" y="17416"/>
                      <a:pt x="8472" y="17402"/>
                      <a:pt x="8538" y="17374"/>
                    </a:cubicBezTo>
                    <a:cubicBezTo>
                      <a:pt x="9640" y="16906"/>
                      <a:pt x="8855" y="12638"/>
                      <a:pt x="6804" y="7856"/>
                    </a:cubicBezTo>
                    <a:cubicBezTo>
                      <a:pt x="4876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5;p17">
                <a:extLst>
                  <a:ext uri="{FF2B5EF4-FFF2-40B4-BE49-F238E27FC236}">
                    <a16:creationId xmlns:a16="http://schemas.microsoft.com/office/drawing/2014/main" id="{402FF048-177B-4540-A3EA-E8957D1F1B2C}"/>
                  </a:ext>
                </a:extLst>
              </p:cNvPr>
              <p:cNvSpPr/>
              <p:nvPr/>
            </p:nvSpPr>
            <p:spPr>
              <a:xfrm>
                <a:off x="-346221" y="4486757"/>
                <a:ext cx="859632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69" extrusionOk="0">
                    <a:moveTo>
                      <a:pt x="16352" y="0"/>
                    </a:moveTo>
                    <a:lnTo>
                      <a:pt x="845" y="6652"/>
                    </a:lnTo>
                    <a:cubicBezTo>
                      <a:pt x="1" y="18086"/>
                      <a:pt x="8267" y="23969"/>
                      <a:pt x="8267" y="23969"/>
                    </a:cubicBezTo>
                    <a:lnTo>
                      <a:pt x="23773" y="17332"/>
                    </a:lnTo>
                    <a:cubicBezTo>
                      <a:pt x="16095" y="10665"/>
                      <a:pt x="16351" y="1"/>
                      <a:pt x="16352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;p17">
                <a:extLst>
                  <a:ext uri="{FF2B5EF4-FFF2-40B4-BE49-F238E27FC236}">
                    <a16:creationId xmlns:a16="http://schemas.microsoft.com/office/drawing/2014/main" id="{D4B7DB4B-83E0-4DA7-8303-FFBAB2BD7187}"/>
                  </a:ext>
                </a:extLst>
              </p:cNvPr>
              <p:cNvSpPr/>
              <p:nvPr/>
            </p:nvSpPr>
            <p:spPr>
              <a:xfrm>
                <a:off x="463226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441" y="0"/>
                    </a:moveTo>
                    <a:cubicBezTo>
                      <a:pt x="411" y="0"/>
                      <a:pt x="385" y="5"/>
                      <a:pt x="362" y="14"/>
                    </a:cubicBezTo>
                    <a:cubicBezTo>
                      <a:pt x="0" y="180"/>
                      <a:pt x="136" y="3242"/>
                      <a:pt x="1539" y="6500"/>
                    </a:cubicBezTo>
                    <a:cubicBezTo>
                      <a:pt x="2892" y="9658"/>
                      <a:pt x="4920" y="11834"/>
                      <a:pt x="5386" y="11834"/>
                    </a:cubicBezTo>
                    <a:cubicBezTo>
                      <a:pt x="5403" y="11834"/>
                      <a:pt x="5418" y="11831"/>
                      <a:pt x="5430" y="11825"/>
                    </a:cubicBezTo>
                    <a:cubicBezTo>
                      <a:pt x="5807" y="11674"/>
                      <a:pt x="6169" y="10271"/>
                      <a:pt x="4088" y="5414"/>
                    </a:cubicBezTo>
                    <a:cubicBezTo>
                      <a:pt x="2273" y="1174"/>
                      <a:pt x="911" y="0"/>
                      <a:pt x="441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7;p17">
                <a:extLst>
                  <a:ext uri="{FF2B5EF4-FFF2-40B4-BE49-F238E27FC236}">
                    <a16:creationId xmlns:a16="http://schemas.microsoft.com/office/drawing/2014/main" id="{271FF101-5245-40FE-8DED-4EC71F395C57}"/>
                  </a:ext>
                </a:extLst>
              </p:cNvPr>
              <p:cNvSpPr/>
              <p:nvPr/>
            </p:nvSpPr>
            <p:spPr>
              <a:xfrm>
                <a:off x="289223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204" y="0"/>
                    </a:moveTo>
                    <a:lnTo>
                      <a:pt x="0" y="2248"/>
                    </a:lnTo>
                    <a:cubicBezTo>
                      <a:pt x="1101" y="9322"/>
                      <a:pt x="5069" y="14058"/>
                      <a:pt x="5069" y="14058"/>
                    </a:cubicBezTo>
                    <a:lnTo>
                      <a:pt x="10272" y="11811"/>
                    </a:lnTo>
                    <a:cubicBezTo>
                      <a:pt x="4978" y="6064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8;p17">
                <a:extLst>
                  <a:ext uri="{FF2B5EF4-FFF2-40B4-BE49-F238E27FC236}">
                    <a16:creationId xmlns:a16="http://schemas.microsoft.com/office/drawing/2014/main" id="{B83656FD-71AD-415B-AD2E-23EB0A94F517}"/>
                  </a:ext>
                </a:extLst>
              </p:cNvPr>
              <p:cNvSpPr/>
              <p:nvPr/>
            </p:nvSpPr>
            <p:spPr>
              <a:xfrm>
                <a:off x="348128" y="4352566"/>
                <a:ext cx="300562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48" extrusionOk="0">
                    <a:moveTo>
                      <a:pt x="8312" y="1"/>
                    </a:moveTo>
                    <a:lnTo>
                      <a:pt x="1991" y="2701"/>
                    </a:lnTo>
                    <a:lnTo>
                      <a:pt x="0" y="5748"/>
                    </a:lnTo>
                    <a:lnTo>
                      <a:pt x="5431" y="3425"/>
                    </a:lnTo>
                    <a:lnTo>
                      <a:pt x="8312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;p17">
                <a:extLst>
                  <a:ext uri="{FF2B5EF4-FFF2-40B4-BE49-F238E27FC236}">
                    <a16:creationId xmlns:a16="http://schemas.microsoft.com/office/drawing/2014/main" id="{2B780B56-1AE1-464F-AB10-8CDB2A68894E}"/>
                  </a:ext>
                </a:extLst>
              </p:cNvPr>
              <p:cNvSpPr/>
              <p:nvPr/>
            </p:nvSpPr>
            <p:spPr>
              <a:xfrm>
                <a:off x="531388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5431" y="0"/>
                    </a:moveTo>
                    <a:lnTo>
                      <a:pt x="1" y="2323"/>
                    </a:lnTo>
                    <a:lnTo>
                      <a:pt x="3575" y="2972"/>
                    </a:lnTo>
                    <a:lnTo>
                      <a:pt x="9896" y="272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0;p17">
                <a:extLst>
                  <a:ext uri="{FF2B5EF4-FFF2-40B4-BE49-F238E27FC236}">
                    <a16:creationId xmlns:a16="http://schemas.microsoft.com/office/drawing/2014/main" id="{DF073F49-2408-4096-AABB-D8A46CE1D776}"/>
                  </a:ext>
                </a:extLst>
              </p:cNvPr>
              <p:cNvSpPr/>
              <p:nvPr/>
            </p:nvSpPr>
            <p:spPr>
              <a:xfrm>
                <a:off x="337208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2128" y="1"/>
                    </a:moveTo>
                    <a:lnTo>
                      <a:pt x="1" y="2851"/>
                    </a:lnTo>
                    <a:lnTo>
                      <a:pt x="2535" y="8749"/>
                    </a:lnTo>
                    <a:lnTo>
                      <a:pt x="5069" y="14662"/>
                    </a:lnTo>
                    <a:lnTo>
                      <a:pt x="8583" y="15084"/>
                    </a:lnTo>
                    <a:lnTo>
                      <a:pt x="5355" y="7543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;p17">
                <a:extLst>
                  <a:ext uri="{FF2B5EF4-FFF2-40B4-BE49-F238E27FC236}">
                    <a16:creationId xmlns:a16="http://schemas.microsoft.com/office/drawing/2014/main" id="{0B83CF30-7CC7-4FB3-9E80-4D41FADB511C}"/>
                  </a:ext>
                </a:extLst>
              </p:cNvPr>
              <p:cNvSpPr/>
              <p:nvPr/>
            </p:nvSpPr>
            <p:spPr>
              <a:xfrm>
                <a:off x="544478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4631" y="1"/>
                    </a:moveTo>
                    <a:lnTo>
                      <a:pt x="1" y="1992"/>
                    </a:lnTo>
                    <a:lnTo>
                      <a:pt x="1841" y="8191"/>
                    </a:lnTo>
                    <a:lnTo>
                      <a:pt x="5069" y="13802"/>
                    </a:lnTo>
                    <a:lnTo>
                      <a:pt x="9684" y="11811"/>
                    </a:lnTo>
                    <a:lnTo>
                      <a:pt x="7150" y="5914"/>
                    </a:lnTo>
                    <a:lnTo>
                      <a:pt x="4631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;p17">
                <a:extLst>
                  <a:ext uri="{FF2B5EF4-FFF2-40B4-BE49-F238E27FC236}">
                    <a16:creationId xmlns:a16="http://schemas.microsoft.com/office/drawing/2014/main" id="{8310285A-0B32-4630-9C86-068098EFA4F2}"/>
                  </a:ext>
                </a:extLst>
              </p:cNvPr>
              <p:cNvSpPr/>
              <p:nvPr/>
            </p:nvSpPr>
            <p:spPr>
              <a:xfrm>
                <a:off x="476316" y="1937930"/>
                <a:ext cx="4823310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11" extrusionOk="0">
                    <a:moveTo>
                      <a:pt x="90157" y="0"/>
                    </a:moveTo>
                    <a:lnTo>
                      <a:pt x="0" y="71000"/>
                    </a:lnTo>
                    <a:lnTo>
                      <a:pt x="5068" y="82811"/>
                    </a:lnTo>
                    <a:lnTo>
                      <a:pt x="118665" y="68692"/>
                    </a:lnTo>
                    <a:cubicBezTo>
                      <a:pt x="133387" y="18252"/>
                      <a:pt x="90157" y="0"/>
                      <a:pt x="90157" y="0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83;p17">
              <a:extLst>
                <a:ext uri="{FF2B5EF4-FFF2-40B4-BE49-F238E27FC236}">
                  <a16:creationId xmlns:a16="http://schemas.microsoft.com/office/drawing/2014/main" id="{13F9DDC6-A894-4C39-AA3A-7CC402987D02}"/>
                </a:ext>
              </a:extLst>
            </p:cNvPr>
            <p:cNvGrpSpPr/>
            <p:nvPr userDrawn="1"/>
          </p:nvGrpSpPr>
          <p:grpSpPr>
            <a:xfrm>
              <a:off x="3794202" y="-209988"/>
              <a:ext cx="5645877" cy="3416074"/>
              <a:chOff x="3794202" y="-209988"/>
              <a:chExt cx="5645877" cy="3416074"/>
            </a:xfrm>
          </p:grpSpPr>
          <p:sp>
            <p:nvSpPr>
              <p:cNvPr id="38" name="Google Shape;184;p17">
                <a:extLst>
                  <a:ext uri="{FF2B5EF4-FFF2-40B4-BE49-F238E27FC236}">
                    <a16:creationId xmlns:a16="http://schemas.microsoft.com/office/drawing/2014/main" id="{E6852218-FF04-47F5-9E8F-005EE9643F20}"/>
                  </a:ext>
                </a:extLst>
              </p:cNvPr>
              <p:cNvSpPr/>
              <p:nvPr/>
            </p:nvSpPr>
            <p:spPr>
              <a:xfrm>
                <a:off x="8543346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1316" y="1"/>
                    </a:moveTo>
                    <a:cubicBezTo>
                      <a:pt x="1239" y="1"/>
                      <a:pt x="1168" y="15"/>
                      <a:pt x="1102" y="43"/>
                    </a:cubicBezTo>
                    <a:cubicBezTo>
                      <a:pt x="0" y="525"/>
                      <a:pt x="770" y="4779"/>
                      <a:pt x="2821" y="9561"/>
                    </a:cubicBezTo>
                    <a:cubicBezTo>
                      <a:pt x="4746" y="14060"/>
                      <a:pt x="7121" y="17419"/>
                      <a:pt x="8317" y="17419"/>
                    </a:cubicBezTo>
                    <a:cubicBezTo>
                      <a:pt x="8396" y="17419"/>
                      <a:pt x="8470" y="17404"/>
                      <a:pt x="8538" y="17374"/>
                    </a:cubicBezTo>
                    <a:cubicBezTo>
                      <a:pt x="9639" y="16907"/>
                      <a:pt x="8855" y="12638"/>
                      <a:pt x="6803" y="7856"/>
                    </a:cubicBezTo>
                    <a:cubicBezTo>
                      <a:pt x="4875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;p17">
                <a:extLst>
                  <a:ext uri="{FF2B5EF4-FFF2-40B4-BE49-F238E27FC236}">
                    <a16:creationId xmlns:a16="http://schemas.microsoft.com/office/drawing/2014/main" id="{B31555A7-5221-4BA1-A490-19D1B2153FDE}"/>
                  </a:ext>
                </a:extLst>
              </p:cNvPr>
              <p:cNvSpPr/>
              <p:nvPr/>
            </p:nvSpPr>
            <p:spPr>
              <a:xfrm>
                <a:off x="8579904" y="-209988"/>
                <a:ext cx="860174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84" extrusionOk="0">
                    <a:moveTo>
                      <a:pt x="15521" y="0"/>
                    </a:moveTo>
                    <a:lnTo>
                      <a:pt x="0" y="6652"/>
                    </a:lnTo>
                    <a:cubicBezTo>
                      <a:pt x="7678" y="13304"/>
                      <a:pt x="7436" y="23983"/>
                      <a:pt x="7436" y="23983"/>
                    </a:cubicBezTo>
                    <a:lnTo>
                      <a:pt x="22943" y="17331"/>
                    </a:lnTo>
                    <a:cubicBezTo>
                      <a:pt x="23787" y="5898"/>
                      <a:pt x="15521" y="0"/>
                      <a:pt x="1552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6;p17">
                <a:extLst>
                  <a:ext uri="{FF2B5EF4-FFF2-40B4-BE49-F238E27FC236}">
                    <a16:creationId xmlns:a16="http://schemas.microsoft.com/office/drawing/2014/main" id="{22A8BC90-3FFF-4B2A-A770-CC1B34EC1845}"/>
                  </a:ext>
                </a:extLst>
              </p:cNvPr>
              <p:cNvSpPr/>
              <p:nvPr/>
            </p:nvSpPr>
            <p:spPr>
              <a:xfrm>
                <a:off x="8407528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780" y="1"/>
                    </a:moveTo>
                    <a:cubicBezTo>
                      <a:pt x="765" y="1"/>
                      <a:pt x="751" y="3"/>
                      <a:pt x="740" y="8"/>
                    </a:cubicBezTo>
                    <a:cubicBezTo>
                      <a:pt x="363" y="174"/>
                      <a:pt x="1" y="1576"/>
                      <a:pt x="2082" y="6434"/>
                    </a:cubicBezTo>
                    <a:cubicBezTo>
                      <a:pt x="3889" y="10640"/>
                      <a:pt x="5247" y="11835"/>
                      <a:pt x="5710" y="11835"/>
                    </a:cubicBezTo>
                    <a:cubicBezTo>
                      <a:pt x="5742" y="11835"/>
                      <a:pt x="5770" y="11829"/>
                      <a:pt x="5793" y="11818"/>
                    </a:cubicBezTo>
                    <a:cubicBezTo>
                      <a:pt x="6170" y="11668"/>
                      <a:pt x="6019" y="8590"/>
                      <a:pt x="4631" y="5332"/>
                    </a:cubicBezTo>
                    <a:cubicBezTo>
                      <a:pt x="3274" y="2179"/>
                      <a:pt x="1238" y="1"/>
                      <a:pt x="78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7;p17">
                <a:extLst>
                  <a:ext uri="{FF2B5EF4-FFF2-40B4-BE49-F238E27FC236}">
                    <a16:creationId xmlns:a16="http://schemas.microsoft.com/office/drawing/2014/main" id="{C743D56A-6A6C-4EC7-866A-607691B69DB4}"/>
                  </a:ext>
                </a:extLst>
              </p:cNvPr>
              <p:cNvSpPr/>
              <p:nvPr/>
            </p:nvSpPr>
            <p:spPr>
              <a:xfrm>
                <a:off x="8433166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204" y="0"/>
                    </a:moveTo>
                    <a:lnTo>
                      <a:pt x="0" y="2233"/>
                    </a:lnTo>
                    <a:cubicBezTo>
                      <a:pt x="5295" y="7980"/>
                      <a:pt x="5054" y="14044"/>
                      <a:pt x="5054" y="14044"/>
                    </a:cubicBezTo>
                    <a:lnTo>
                      <a:pt x="10273" y="11811"/>
                    </a:lnTo>
                    <a:cubicBezTo>
                      <a:pt x="9172" y="4737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8;p17">
                <a:extLst>
                  <a:ext uri="{FF2B5EF4-FFF2-40B4-BE49-F238E27FC236}">
                    <a16:creationId xmlns:a16="http://schemas.microsoft.com/office/drawing/2014/main" id="{6DD10CC1-C631-415A-B352-2B5FE424FAB8}"/>
                  </a:ext>
                </a:extLst>
              </p:cNvPr>
              <p:cNvSpPr/>
              <p:nvPr/>
            </p:nvSpPr>
            <p:spPr>
              <a:xfrm>
                <a:off x="8445171" y="583042"/>
                <a:ext cx="300020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64" extrusionOk="0">
                    <a:moveTo>
                      <a:pt x="8297" y="1"/>
                    </a:moveTo>
                    <a:lnTo>
                      <a:pt x="2881" y="2339"/>
                    </a:lnTo>
                    <a:lnTo>
                      <a:pt x="0" y="5763"/>
                    </a:lnTo>
                    <a:lnTo>
                      <a:pt x="6305" y="3048"/>
                    </a:lnTo>
                    <a:lnTo>
                      <a:pt x="8297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9;p17">
                <a:extLst>
                  <a:ext uri="{FF2B5EF4-FFF2-40B4-BE49-F238E27FC236}">
                    <a16:creationId xmlns:a16="http://schemas.microsoft.com/office/drawing/2014/main" id="{80DB0F41-3F57-4026-863A-7E7C01F6365A}"/>
                  </a:ext>
                </a:extLst>
              </p:cNvPr>
              <p:cNvSpPr/>
              <p:nvPr/>
            </p:nvSpPr>
            <p:spPr>
              <a:xfrm>
                <a:off x="8204633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6305" y="1"/>
                    </a:moveTo>
                    <a:lnTo>
                      <a:pt x="0" y="2701"/>
                    </a:lnTo>
                    <a:lnTo>
                      <a:pt x="4465" y="2987"/>
                    </a:lnTo>
                    <a:lnTo>
                      <a:pt x="9895" y="649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0;p17">
                <a:extLst>
                  <a:ext uri="{FF2B5EF4-FFF2-40B4-BE49-F238E27FC236}">
                    <a16:creationId xmlns:a16="http://schemas.microsoft.com/office/drawing/2014/main" id="{EE4EF3DF-416B-4CE3-AEAC-29D4F5EB81E0}"/>
                  </a:ext>
                </a:extLst>
              </p:cNvPr>
              <p:cNvSpPr/>
              <p:nvPr/>
            </p:nvSpPr>
            <p:spPr>
              <a:xfrm>
                <a:off x="8446256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1" y="0"/>
                    </a:moveTo>
                    <a:lnTo>
                      <a:pt x="3228" y="7527"/>
                    </a:lnTo>
                    <a:lnTo>
                      <a:pt x="6456" y="15069"/>
                    </a:lnTo>
                    <a:lnTo>
                      <a:pt x="8583" y="12233"/>
                    </a:lnTo>
                    <a:lnTo>
                      <a:pt x="6049" y="6320"/>
                    </a:lnTo>
                    <a:lnTo>
                      <a:pt x="3515" y="4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1;p17">
                <a:extLst>
                  <a:ext uri="{FF2B5EF4-FFF2-40B4-BE49-F238E27FC236}">
                    <a16:creationId xmlns:a16="http://schemas.microsoft.com/office/drawing/2014/main" id="{AB1920BD-1576-4D1B-98D0-0F08D4F71B66}"/>
                  </a:ext>
                </a:extLst>
              </p:cNvPr>
              <p:cNvSpPr/>
              <p:nvPr/>
            </p:nvSpPr>
            <p:spPr>
              <a:xfrm>
                <a:off x="8198630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4631" y="0"/>
                    </a:moveTo>
                    <a:lnTo>
                      <a:pt x="0" y="1976"/>
                    </a:lnTo>
                    <a:lnTo>
                      <a:pt x="2534" y="7889"/>
                    </a:lnTo>
                    <a:lnTo>
                      <a:pt x="5069" y="13787"/>
                    </a:lnTo>
                    <a:lnTo>
                      <a:pt x="9684" y="11811"/>
                    </a:lnTo>
                    <a:lnTo>
                      <a:pt x="7859" y="5612"/>
                    </a:lnTo>
                    <a:lnTo>
                      <a:pt x="46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2;p17">
                <a:extLst>
                  <a:ext uri="{FF2B5EF4-FFF2-40B4-BE49-F238E27FC236}">
                    <a16:creationId xmlns:a16="http://schemas.microsoft.com/office/drawing/2014/main" id="{8B21CE43-F4E9-4819-875F-57487D986ACE}"/>
                  </a:ext>
                </a:extLst>
              </p:cNvPr>
              <p:cNvSpPr/>
              <p:nvPr/>
            </p:nvSpPr>
            <p:spPr>
              <a:xfrm>
                <a:off x="3794202" y="211062"/>
                <a:ext cx="4822768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27" extrusionOk="0">
                    <a:moveTo>
                      <a:pt x="128320" y="1"/>
                    </a:moveTo>
                    <a:lnTo>
                      <a:pt x="14723" y="14134"/>
                    </a:lnTo>
                    <a:cubicBezTo>
                      <a:pt x="1" y="64560"/>
                      <a:pt x="43216" y="82826"/>
                      <a:pt x="43216" y="82826"/>
                    </a:cubicBezTo>
                    <a:lnTo>
                      <a:pt x="133373" y="11811"/>
                    </a:lnTo>
                    <a:lnTo>
                      <a:pt x="128320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93;p17">
              <a:extLst>
                <a:ext uri="{FF2B5EF4-FFF2-40B4-BE49-F238E27FC236}">
                  <a16:creationId xmlns:a16="http://schemas.microsoft.com/office/drawing/2014/main" id="{0090A916-F169-48C8-A452-EBF556224478}"/>
                </a:ext>
              </a:extLst>
            </p:cNvPr>
            <p:cNvGrpSpPr/>
            <p:nvPr userDrawn="1"/>
          </p:nvGrpSpPr>
          <p:grpSpPr>
            <a:xfrm>
              <a:off x="-346221" y="-209988"/>
              <a:ext cx="5645848" cy="3416074"/>
              <a:chOff x="-346221" y="-209988"/>
              <a:chExt cx="5645848" cy="3416074"/>
            </a:xfrm>
          </p:grpSpPr>
          <p:sp>
            <p:nvSpPr>
              <p:cNvPr id="48" name="Google Shape;194;p17">
                <a:extLst>
                  <a:ext uri="{FF2B5EF4-FFF2-40B4-BE49-F238E27FC236}">
                    <a16:creationId xmlns:a16="http://schemas.microsoft.com/office/drawing/2014/main" id="{A10BB206-3E3B-4985-9058-FDE6C315E2FF}"/>
                  </a:ext>
                </a:extLst>
              </p:cNvPr>
              <p:cNvSpPr/>
              <p:nvPr/>
            </p:nvSpPr>
            <p:spPr>
              <a:xfrm>
                <a:off x="201932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8324" y="1"/>
                    </a:moveTo>
                    <a:cubicBezTo>
                      <a:pt x="7131" y="1"/>
                      <a:pt x="4750" y="3362"/>
                      <a:pt x="2822" y="7856"/>
                    </a:cubicBezTo>
                    <a:cubicBezTo>
                      <a:pt x="770" y="12638"/>
                      <a:pt x="1" y="16907"/>
                      <a:pt x="1102" y="17374"/>
                    </a:cubicBezTo>
                    <a:cubicBezTo>
                      <a:pt x="1170" y="17404"/>
                      <a:pt x="1244" y="17419"/>
                      <a:pt x="1323" y="17419"/>
                    </a:cubicBezTo>
                    <a:cubicBezTo>
                      <a:pt x="2517" y="17419"/>
                      <a:pt x="4879" y="14060"/>
                      <a:pt x="6804" y="9561"/>
                    </a:cubicBezTo>
                    <a:cubicBezTo>
                      <a:pt x="8855" y="4779"/>
                      <a:pt x="9640" y="525"/>
                      <a:pt x="8538" y="43"/>
                    </a:cubicBezTo>
                    <a:cubicBezTo>
                      <a:pt x="8472" y="15"/>
                      <a:pt x="8401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5;p17">
                <a:extLst>
                  <a:ext uri="{FF2B5EF4-FFF2-40B4-BE49-F238E27FC236}">
                    <a16:creationId xmlns:a16="http://schemas.microsoft.com/office/drawing/2014/main" id="{ED901618-B19D-4BD5-A55D-54FB891A48DC}"/>
                  </a:ext>
                </a:extLst>
              </p:cNvPr>
              <p:cNvSpPr/>
              <p:nvPr/>
            </p:nvSpPr>
            <p:spPr>
              <a:xfrm>
                <a:off x="-346221" y="-209988"/>
                <a:ext cx="859632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84" extrusionOk="0">
                    <a:moveTo>
                      <a:pt x="8267" y="0"/>
                    </a:moveTo>
                    <a:cubicBezTo>
                      <a:pt x="8267" y="0"/>
                      <a:pt x="1" y="5898"/>
                      <a:pt x="845" y="17331"/>
                    </a:cubicBezTo>
                    <a:lnTo>
                      <a:pt x="16352" y="23983"/>
                    </a:lnTo>
                    <a:cubicBezTo>
                      <a:pt x="16352" y="23983"/>
                      <a:pt x="16095" y="13304"/>
                      <a:pt x="23773" y="6652"/>
                    </a:cubicBezTo>
                    <a:lnTo>
                      <a:pt x="826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6;p17">
                <a:extLst>
                  <a:ext uri="{FF2B5EF4-FFF2-40B4-BE49-F238E27FC236}">
                    <a16:creationId xmlns:a16="http://schemas.microsoft.com/office/drawing/2014/main" id="{38BDE2E9-91B1-4E87-A0B4-0275FBBC1F3D}"/>
                  </a:ext>
                </a:extLst>
              </p:cNvPr>
              <p:cNvSpPr/>
              <p:nvPr/>
            </p:nvSpPr>
            <p:spPr>
              <a:xfrm>
                <a:off x="463226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5390" y="1"/>
                    </a:moveTo>
                    <a:cubicBezTo>
                      <a:pt x="4932" y="1"/>
                      <a:pt x="2896" y="2179"/>
                      <a:pt x="1539" y="5332"/>
                    </a:cubicBezTo>
                    <a:cubicBezTo>
                      <a:pt x="136" y="8590"/>
                      <a:pt x="0" y="11668"/>
                      <a:pt x="362" y="11818"/>
                    </a:cubicBezTo>
                    <a:cubicBezTo>
                      <a:pt x="386" y="11829"/>
                      <a:pt x="415" y="11835"/>
                      <a:pt x="447" y="11835"/>
                    </a:cubicBezTo>
                    <a:cubicBezTo>
                      <a:pt x="923" y="11835"/>
                      <a:pt x="2281" y="10640"/>
                      <a:pt x="4088" y="6434"/>
                    </a:cubicBezTo>
                    <a:cubicBezTo>
                      <a:pt x="6169" y="1576"/>
                      <a:pt x="5807" y="174"/>
                      <a:pt x="5430" y="8"/>
                    </a:cubicBezTo>
                    <a:cubicBezTo>
                      <a:pt x="5419" y="3"/>
                      <a:pt x="5405" y="1"/>
                      <a:pt x="539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;p17">
                <a:extLst>
                  <a:ext uri="{FF2B5EF4-FFF2-40B4-BE49-F238E27FC236}">
                    <a16:creationId xmlns:a16="http://schemas.microsoft.com/office/drawing/2014/main" id="{433A1916-0843-45DE-9D37-ADAF625E5DBF}"/>
                  </a:ext>
                </a:extLst>
              </p:cNvPr>
              <p:cNvSpPr/>
              <p:nvPr/>
            </p:nvSpPr>
            <p:spPr>
              <a:xfrm>
                <a:off x="289223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069" y="0"/>
                    </a:moveTo>
                    <a:cubicBezTo>
                      <a:pt x="5069" y="0"/>
                      <a:pt x="1101" y="4737"/>
                      <a:pt x="0" y="11811"/>
                    </a:cubicBezTo>
                    <a:lnTo>
                      <a:pt x="5204" y="14044"/>
                    </a:lnTo>
                    <a:cubicBezTo>
                      <a:pt x="5204" y="14044"/>
                      <a:pt x="4978" y="7980"/>
                      <a:pt x="10272" y="2233"/>
                    </a:cubicBez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;p17">
                <a:extLst>
                  <a:ext uri="{FF2B5EF4-FFF2-40B4-BE49-F238E27FC236}">
                    <a16:creationId xmlns:a16="http://schemas.microsoft.com/office/drawing/2014/main" id="{AF15F50E-5687-4602-B9B4-5DD7B1B12B1E}"/>
                  </a:ext>
                </a:extLst>
              </p:cNvPr>
              <p:cNvSpPr/>
              <p:nvPr/>
            </p:nvSpPr>
            <p:spPr>
              <a:xfrm>
                <a:off x="348128" y="583042"/>
                <a:ext cx="300562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64" extrusionOk="0">
                    <a:moveTo>
                      <a:pt x="0" y="1"/>
                    </a:moveTo>
                    <a:lnTo>
                      <a:pt x="1991" y="3048"/>
                    </a:lnTo>
                    <a:lnTo>
                      <a:pt x="8312" y="5763"/>
                    </a:lnTo>
                    <a:lnTo>
                      <a:pt x="5431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9;p17">
                <a:extLst>
                  <a:ext uri="{FF2B5EF4-FFF2-40B4-BE49-F238E27FC236}">
                    <a16:creationId xmlns:a16="http://schemas.microsoft.com/office/drawing/2014/main" id="{798E47A5-475A-4BAB-8DF6-AC17DD10D32D}"/>
                  </a:ext>
                </a:extLst>
              </p:cNvPr>
              <p:cNvSpPr/>
              <p:nvPr/>
            </p:nvSpPr>
            <p:spPr>
              <a:xfrm>
                <a:off x="531388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3575" y="1"/>
                    </a:moveTo>
                    <a:lnTo>
                      <a:pt x="1" y="649"/>
                    </a:lnTo>
                    <a:lnTo>
                      <a:pt x="5431" y="2987"/>
                    </a:lnTo>
                    <a:lnTo>
                      <a:pt x="9896" y="2701"/>
                    </a:lnTo>
                    <a:lnTo>
                      <a:pt x="357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0;p17">
                <a:extLst>
                  <a:ext uri="{FF2B5EF4-FFF2-40B4-BE49-F238E27FC236}">
                    <a16:creationId xmlns:a16="http://schemas.microsoft.com/office/drawing/2014/main" id="{7AEFB843-978F-4D71-AAC4-B3EE9B7CC41B}"/>
                  </a:ext>
                </a:extLst>
              </p:cNvPr>
              <p:cNvSpPr/>
              <p:nvPr/>
            </p:nvSpPr>
            <p:spPr>
              <a:xfrm>
                <a:off x="337208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8583" y="0"/>
                    </a:moveTo>
                    <a:lnTo>
                      <a:pt x="5069" y="423"/>
                    </a:lnTo>
                    <a:lnTo>
                      <a:pt x="2535" y="6320"/>
                    </a:lnTo>
                    <a:lnTo>
                      <a:pt x="1" y="12233"/>
                    </a:lnTo>
                    <a:lnTo>
                      <a:pt x="2128" y="15069"/>
                    </a:lnTo>
                    <a:lnTo>
                      <a:pt x="5355" y="7527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1;p17">
                <a:extLst>
                  <a:ext uri="{FF2B5EF4-FFF2-40B4-BE49-F238E27FC236}">
                    <a16:creationId xmlns:a16="http://schemas.microsoft.com/office/drawing/2014/main" id="{6F1DA755-DBD5-42EA-A3D7-D06B539803F5}"/>
                  </a:ext>
                </a:extLst>
              </p:cNvPr>
              <p:cNvSpPr/>
              <p:nvPr/>
            </p:nvSpPr>
            <p:spPr>
              <a:xfrm>
                <a:off x="544478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5069" y="0"/>
                    </a:moveTo>
                    <a:lnTo>
                      <a:pt x="1841" y="5612"/>
                    </a:lnTo>
                    <a:lnTo>
                      <a:pt x="1" y="11811"/>
                    </a:lnTo>
                    <a:lnTo>
                      <a:pt x="4631" y="13787"/>
                    </a:lnTo>
                    <a:lnTo>
                      <a:pt x="7150" y="7889"/>
                    </a:lnTo>
                    <a:lnTo>
                      <a:pt x="9684" y="1976"/>
                    </a:ln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2;p17">
                <a:extLst>
                  <a:ext uri="{FF2B5EF4-FFF2-40B4-BE49-F238E27FC236}">
                    <a16:creationId xmlns:a16="http://schemas.microsoft.com/office/drawing/2014/main" id="{3C509FE4-94E8-4D67-8129-95A646C165C5}"/>
                  </a:ext>
                </a:extLst>
              </p:cNvPr>
              <p:cNvSpPr/>
              <p:nvPr/>
            </p:nvSpPr>
            <p:spPr>
              <a:xfrm>
                <a:off x="476316" y="211062"/>
                <a:ext cx="4823310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27" extrusionOk="0">
                    <a:moveTo>
                      <a:pt x="5068" y="1"/>
                    </a:moveTo>
                    <a:lnTo>
                      <a:pt x="0" y="11811"/>
                    </a:lnTo>
                    <a:lnTo>
                      <a:pt x="90157" y="82826"/>
                    </a:lnTo>
                    <a:cubicBezTo>
                      <a:pt x="90157" y="82826"/>
                      <a:pt x="133387" y="64560"/>
                      <a:pt x="118665" y="14134"/>
                    </a:cubicBezTo>
                    <a:lnTo>
                      <a:pt x="5068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203;p17">
              <a:extLst>
                <a:ext uri="{FF2B5EF4-FFF2-40B4-BE49-F238E27FC236}">
                  <a16:creationId xmlns:a16="http://schemas.microsoft.com/office/drawing/2014/main" id="{4B2CB6DB-7BAA-4A6F-9ED9-672DAFAD8A9B}"/>
                </a:ext>
              </a:extLst>
            </p:cNvPr>
            <p:cNvGrpSpPr/>
            <p:nvPr userDrawn="1"/>
          </p:nvGrpSpPr>
          <p:grpSpPr>
            <a:xfrm>
              <a:off x="3794202" y="1937930"/>
              <a:ext cx="5645877" cy="3415545"/>
              <a:chOff x="3794202" y="1937930"/>
              <a:chExt cx="5645877" cy="3415545"/>
            </a:xfrm>
          </p:grpSpPr>
          <p:sp>
            <p:nvSpPr>
              <p:cNvPr id="58" name="Google Shape;204;p17">
                <a:extLst>
                  <a:ext uri="{FF2B5EF4-FFF2-40B4-BE49-F238E27FC236}">
                    <a16:creationId xmlns:a16="http://schemas.microsoft.com/office/drawing/2014/main" id="{ED62662C-B9E9-43CC-A195-87D19DF696D0}"/>
                  </a:ext>
                </a:extLst>
              </p:cNvPr>
              <p:cNvSpPr/>
              <p:nvPr/>
            </p:nvSpPr>
            <p:spPr>
              <a:xfrm>
                <a:off x="8543346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8324" y="1"/>
                    </a:moveTo>
                    <a:cubicBezTo>
                      <a:pt x="7130" y="1"/>
                      <a:pt x="4749" y="3362"/>
                      <a:pt x="2821" y="7856"/>
                    </a:cubicBezTo>
                    <a:cubicBezTo>
                      <a:pt x="770" y="12638"/>
                      <a:pt x="0" y="16906"/>
                      <a:pt x="1102" y="17374"/>
                    </a:cubicBezTo>
                    <a:cubicBezTo>
                      <a:pt x="1168" y="17402"/>
                      <a:pt x="1240" y="17416"/>
                      <a:pt x="1316" y="17416"/>
                    </a:cubicBezTo>
                    <a:cubicBezTo>
                      <a:pt x="2509" y="17416"/>
                      <a:pt x="4876" y="14068"/>
                      <a:pt x="6803" y="9560"/>
                    </a:cubicBezTo>
                    <a:cubicBezTo>
                      <a:pt x="8855" y="4779"/>
                      <a:pt x="9639" y="525"/>
                      <a:pt x="8538" y="43"/>
                    </a:cubicBezTo>
                    <a:cubicBezTo>
                      <a:pt x="8472" y="14"/>
                      <a:pt x="8400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5;p17">
                <a:extLst>
                  <a:ext uri="{FF2B5EF4-FFF2-40B4-BE49-F238E27FC236}">
                    <a16:creationId xmlns:a16="http://schemas.microsoft.com/office/drawing/2014/main" id="{7D33793E-D6D2-463A-B45E-174CD34C6712}"/>
                  </a:ext>
                </a:extLst>
              </p:cNvPr>
              <p:cNvSpPr/>
              <p:nvPr/>
            </p:nvSpPr>
            <p:spPr>
              <a:xfrm>
                <a:off x="8579904" y="4486757"/>
                <a:ext cx="860174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69" extrusionOk="0">
                    <a:moveTo>
                      <a:pt x="7436" y="0"/>
                    </a:moveTo>
                    <a:cubicBezTo>
                      <a:pt x="7436" y="1"/>
                      <a:pt x="7678" y="10665"/>
                      <a:pt x="0" y="17332"/>
                    </a:cubicBezTo>
                    <a:lnTo>
                      <a:pt x="15521" y="23969"/>
                    </a:lnTo>
                    <a:cubicBezTo>
                      <a:pt x="15521" y="23969"/>
                      <a:pt x="23787" y="18086"/>
                      <a:pt x="22943" y="6652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6;p17">
                <a:extLst>
                  <a:ext uri="{FF2B5EF4-FFF2-40B4-BE49-F238E27FC236}">
                    <a16:creationId xmlns:a16="http://schemas.microsoft.com/office/drawing/2014/main" id="{5BDF375A-86D1-4B1B-8E49-A73719A6DB18}"/>
                  </a:ext>
                </a:extLst>
              </p:cNvPr>
              <p:cNvSpPr/>
              <p:nvPr/>
            </p:nvSpPr>
            <p:spPr>
              <a:xfrm>
                <a:off x="8407528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5717" y="0"/>
                    </a:moveTo>
                    <a:cubicBezTo>
                      <a:pt x="5259" y="0"/>
                      <a:pt x="3897" y="1174"/>
                      <a:pt x="2082" y="5414"/>
                    </a:cubicBezTo>
                    <a:cubicBezTo>
                      <a:pt x="1" y="10271"/>
                      <a:pt x="363" y="11674"/>
                      <a:pt x="740" y="11825"/>
                    </a:cubicBezTo>
                    <a:cubicBezTo>
                      <a:pt x="752" y="11831"/>
                      <a:pt x="767" y="11834"/>
                      <a:pt x="784" y="11834"/>
                    </a:cubicBezTo>
                    <a:cubicBezTo>
                      <a:pt x="1250" y="11834"/>
                      <a:pt x="3278" y="9658"/>
                      <a:pt x="4631" y="6500"/>
                    </a:cubicBezTo>
                    <a:cubicBezTo>
                      <a:pt x="6019" y="3242"/>
                      <a:pt x="6170" y="180"/>
                      <a:pt x="5793" y="14"/>
                    </a:cubicBezTo>
                    <a:cubicBezTo>
                      <a:pt x="5771" y="5"/>
                      <a:pt x="5746" y="0"/>
                      <a:pt x="5717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7;p17">
                <a:extLst>
                  <a:ext uri="{FF2B5EF4-FFF2-40B4-BE49-F238E27FC236}">
                    <a16:creationId xmlns:a16="http://schemas.microsoft.com/office/drawing/2014/main" id="{181DAF37-0788-4CE9-B987-F80CC2BADCBB}"/>
                  </a:ext>
                </a:extLst>
              </p:cNvPr>
              <p:cNvSpPr/>
              <p:nvPr/>
            </p:nvSpPr>
            <p:spPr>
              <a:xfrm>
                <a:off x="8433166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054" y="0"/>
                    </a:moveTo>
                    <a:lnTo>
                      <a:pt x="5054" y="0"/>
                    </a:lnTo>
                    <a:cubicBezTo>
                      <a:pt x="5054" y="0"/>
                      <a:pt x="5295" y="6064"/>
                      <a:pt x="0" y="11811"/>
                    </a:cubicBezTo>
                    <a:lnTo>
                      <a:pt x="5204" y="14058"/>
                    </a:lnTo>
                    <a:cubicBezTo>
                      <a:pt x="5204" y="14058"/>
                      <a:pt x="9172" y="9322"/>
                      <a:pt x="10273" y="2248"/>
                    </a:cubicBezTo>
                    <a:lnTo>
                      <a:pt x="5054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8;p17">
                <a:extLst>
                  <a:ext uri="{FF2B5EF4-FFF2-40B4-BE49-F238E27FC236}">
                    <a16:creationId xmlns:a16="http://schemas.microsoft.com/office/drawing/2014/main" id="{0C5BAEC9-A0FD-4579-8A62-A641319511DD}"/>
                  </a:ext>
                </a:extLst>
              </p:cNvPr>
              <p:cNvSpPr/>
              <p:nvPr/>
            </p:nvSpPr>
            <p:spPr>
              <a:xfrm>
                <a:off x="8445171" y="4352566"/>
                <a:ext cx="300020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48" extrusionOk="0">
                    <a:moveTo>
                      <a:pt x="0" y="1"/>
                    </a:moveTo>
                    <a:lnTo>
                      <a:pt x="2881" y="3425"/>
                    </a:lnTo>
                    <a:lnTo>
                      <a:pt x="8297" y="5748"/>
                    </a:lnTo>
                    <a:lnTo>
                      <a:pt x="6305" y="27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09;p17">
                <a:extLst>
                  <a:ext uri="{FF2B5EF4-FFF2-40B4-BE49-F238E27FC236}">
                    <a16:creationId xmlns:a16="http://schemas.microsoft.com/office/drawing/2014/main" id="{0DDA5BC3-9316-4D67-99F3-57A95FF983F6}"/>
                  </a:ext>
                </a:extLst>
              </p:cNvPr>
              <p:cNvSpPr/>
              <p:nvPr/>
            </p:nvSpPr>
            <p:spPr>
              <a:xfrm>
                <a:off x="8204633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4465" y="0"/>
                    </a:moveTo>
                    <a:lnTo>
                      <a:pt x="0" y="272"/>
                    </a:lnTo>
                    <a:lnTo>
                      <a:pt x="6305" y="2972"/>
                    </a:lnTo>
                    <a:lnTo>
                      <a:pt x="9895" y="2323"/>
                    </a:lnTo>
                    <a:lnTo>
                      <a:pt x="4465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;p17">
                <a:extLst>
                  <a:ext uri="{FF2B5EF4-FFF2-40B4-BE49-F238E27FC236}">
                    <a16:creationId xmlns:a16="http://schemas.microsoft.com/office/drawing/2014/main" id="{67616626-19FD-400B-BCFE-654166941CDA}"/>
                  </a:ext>
                </a:extLst>
              </p:cNvPr>
              <p:cNvSpPr/>
              <p:nvPr/>
            </p:nvSpPr>
            <p:spPr>
              <a:xfrm>
                <a:off x="8446256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6456" y="1"/>
                    </a:moveTo>
                    <a:lnTo>
                      <a:pt x="3228" y="7543"/>
                    </a:lnTo>
                    <a:lnTo>
                      <a:pt x="1" y="15084"/>
                    </a:lnTo>
                    <a:lnTo>
                      <a:pt x="3515" y="14662"/>
                    </a:lnTo>
                    <a:lnTo>
                      <a:pt x="6049" y="8749"/>
                    </a:lnTo>
                    <a:lnTo>
                      <a:pt x="8583" y="2851"/>
                    </a:lnTo>
                    <a:lnTo>
                      <a:pt x="6456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;p17">
                <a:extLst>
                  <a:ext uri="{FF2B5EF4-FFF2-40B4-BE49-F238E27FC236}">
                    <a16:creationId xmlns:a16="http://schemas.microsoft.com/office/drawing/2014/main" id="{DEA00B34-5694-492A-BC3C-DF4517ED3FB5}"/>
                  </a:ext>
                </a:extLst>
              </p:cNvPr>
              <p:cNvSpPr/>
              <p:nvPr/>
            </p:nvSpPr>
            <p:spPr>
              <a:xfrm>
                <a:off x="8198630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5069" y="1"/>
                    </a:moveTo>
                    <a:lnTo>
                      <a:pt x="2534" y="5914"/>
                    </a:lnTo>
                    <a:lnTo>
                      <a:pt x="0" y="11811"/>
                    </a:lnTo>
                    <a:lnTo>
                      <a:pt x="4631" y="13802"/>
                    </a:lnTo>
                    <a:lnTo>
                      <a:pt x="7859" y="8191"/>
                    </a:lnTo>
                    <a:lnTo>
                      <a:pt x="9684" y="1992"/>
                    </a:lnTo>
                    <a:lnTo>
                      <a:pt x="5069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2;p17">
                <a:extLst>
                  <a:ext uri="{FF2B5EF4-FFF2-40B4-BE49-F238E27FC236}">
                    <a16:creationId xmlns:a16="http://schemas.microsoft.com/office/drawing/2014/main" id="{BF9207DD-10C3-4151-A7E1-6BCA8D02940D}"/>
                  </a:ext>
                </a:extLst>
              </p:cNvPr>
              <p:cNvSpPr/>
              <p:nvPr/>
            </p:nvSpPr>
            <p:spPr>
              <a:xfrm>
                <a:off x="3794202" y="1937930"/>
                <a:ext cx="4822768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11" extrusionOk="0">
                    <a:moveTo>
                      <a:pt x="43216" y="0"/>
                    </a:moveTo>
                    <a:cubicBezTo>
                      <a:pt x="43216" y="0"/>
                      <a:pt x="1" y="18252"/>
                      <a:pt x="14723" y="68692"/>
                    </a:cubicBezTo>
                    <a:lnTo>
                      <a:pt x="128320" y="82811"/>
                    </a:lnTo>
                    <a:lnTo>
                      <a:pt x="133373" y="71000"/>
                    </a:lnTo>
                    <a:lnTo>
                      <a:pt x="43216" y="0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67F378-6EED-4077-A7BA-B35512FA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7D5B-E511-471F-A4F1-F7089296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1D45-8E8F-4A5E-AF67-B0A5984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4D9BF-ECC8-442A-8678-D6D8F1AF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AB65-6B0A-415A-9183-47478061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1793-2A9E-46ED-A949-8B7CC3C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70A7-066B-49F4-94DB-270ACE8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EC118678-9108-4054-8399-1EEF6EFB303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3ECE7-7F45-4800-B07B-85047E1C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C25A-CD04-473F-88E4-2693613A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4FF2-3558-41AC-8EE6-80939568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FF4-889B-4617-B9E7-39E61F72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B4E-5ACD-44F2-98BC-CACBAAE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7A8205F3-F5E7-4EF1-8ABF-361D40B6DC76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389838" y="-28034"/>
            <a:ext cx="11929839" cy="6886211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avLst/>
              <a:gdLst/>
              <a:ahLst/>
              <a:cxnLst/>
              <a:rect l="l" t="t" r="r" b="b"/>
              <a:pathLst>
                <a:path w="7428" h="7429" extrusionOk="0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avLst/>
              <a:gdLst/>
              <a:ahLst/>
              <a:cxnLst/>
              <a:rect l="l" t="t" r="r" b="b"/>
              <a:pathLst>
                <a:path w="96414" h="109337" extrusionOk="0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avLst/>
              <a:gdLst/>
              <a:ahLst/>
              <a:cxnLst/>
              <a:rect l="l" t="t" r="r" b="b"/>
              <a:pathLst>
                <a:path w="27353" h="46496" extrusionOk="0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avLst/>
              <a:gdLst/>
              <a:ahLst/>
              <a:cxnLst/>
              <a:rect l="l" t="t" r="r" b="b"/>
              <a:pathLst>
                <a:path w="53350" h="69325" extrusionOk="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avLst/>
              <a:gdLst/>
              <a:ahLst/>
              <a:cxnLst/>
              <a:rect l="l" t="t" r="r" b="b"/>
              <a:pathLst>
                <a:path w="5102" h="4361" extrusionOk="0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avLst/>
              <a:gdLst/>
              <a:ahLst/>
              <a:cxnLst/>
              <a:rect l="l" t="t" r="r" b="b"/>
              <a:pathLst>
                <a:path w="1397" h="21138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avLst/>
              <a:gdLst/>
              <a:ahLst/>
              <a:cxnLst/>
              <a:rect l="l" t="t" r="r" b="b"/>
              <a:pathLst>
                <a:path w="1397" h="8011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avLst/>
              <a:gdLst/>
              <a:ahLst/>
              <a:cxnLst/>
              <a:rect l="l" t="t" r="r" b="b"/>
              <a:pathLst>
                <a:path w="18347" h="6931" extrusionOk="0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avLst/>
              <a:gdLst/>
              <a:ahLst/>
              <a:cxnLst/>
              <a:rect l="l" t="t" r="r" b="b"/>
              <a:pathLst>
                <a:path w="25857" h="24879" extrusionOk="0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avLst/>
              <a:gdLst/>
              <a:ahLst/>
              <a:cxnLst/>
              <a:rect l="l" t="t" r="r" b="b"/>
              <a:pathLst>
                <a:path w="29397" h="28288" extrusionOk="0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avLst/>
              <a:gdLst/>
              <a:ahLst/>
              <a:cxnLst/>
              <a:rect l="l" t="t" r="r" b="b"/>
              <a:pathLst>
                <a:path w="19692" h="27253" extrusionOk="0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avLst/>
              <a:gdLst/>
              <a:ahLst/>
              <a:cxnLst/>
              <a:rect l="l" t="t" r="r" b="b"/>
              <a:pathLst>
                <a:path w="11135" h="26007" extrusionOk="0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avLst/>
              <a:gdLst/>
              <a:ahLst/>
              <a:cxnLst/>
              <a:rect l="l" t="t" r="r" b="b"/>
              <a:pathLst>
                <a:path w="3258" h="2799" extrusionOk="0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avLst/>
              <a:gdLst/>
              <a:ahLst/>
              <a:cxnLst/>
              <a:rect l="l" t="t" r="r" b="b"/>
              <a:pathLst>
                <a:path w="3258" h="2804" extrusionOk="0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avLst/>
              <a:gdLst/>
              <a:ahLst/>
              <a:cxnLst/>
              <a:rect l="l" t="t" r="r" b="b"/>
              <a:pathLst>
                <a:path w="16236" h="25209" extrusionOk="0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avLst/>
              <a:gdLst/>
              <a:ahLst/>
              <a:cxnLst/>
              <a:rect l="l" t="t" r="r" b="b"/>
              <a:pathLst>
                <a:path w="3258" h="2808" extrusionOk="0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avLst/>
              <a:gdLst/>
              <a:ahLst/>
              <a:cxnLst/>
              <a:rect l="l" t="t" r="r" b="b"/>
              <a:pathLst>
                <a:path w="3258" h="2792" extrusionOk="0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avLst/>
              <a:gdLst/>
              <a:ahLst/>
              <a:cxnLst/>
              <a:rect l="l" t="t" r="r" b="b"/>
              <a:pathLst>
                <a:path w="4770" h="4088" extrusionOk="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avLst/>
              <a:gdLst/>
              <a:ahLst/>
              <a:cxnLst/>
              <a:rect l="l" t="t" r="r" b="b"/>
              <a:pathLst>
                <a:path w="5666" h="10423" extrusionOk="0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avLst/>
              <a:gdLst/>
              <a:ahLst/>
              <a:cxnLst/>
              <a:rect l="l" t="t" r="r" b="b"/>
              <a:pathLst>
                <a:path w="2028" h="10420" extrusionOk="0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avLst/>
              <a:gdLst/>
              <a:ahLst/>
              <a:cxnLst/>
              <a:rect l="l" t="t" r="r" b="b"/>
              <a:pathLst>
                <a:path w="48075" h="46270" extrusionOk="0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avLst/>
              <a:gdLst/>
              <a:ahLst/>
              <a:cxnLst/>
              <a:rect l="l" t="t" r="r" b="b"/>
              <a:pathLst>
                <a:path w="47759" h="45953" extrusionOk="0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avLst/>
              <a:gdLst/>
              <a:ahLst/>
              <a:cxnLst/>
              <a:rect l="l" t="t" r="r" b="b"/>
              <a:pathLst>
                <a:path w="62116" h="34755" extrusionOk="0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avLst/>
              <a:gdLst/>
              <a:ahLst/>
              <a:cxnLst/>
              <a:rect l="l" t="t" r="r" b="b"/>
              <a:pathLst>
                <a:path w="11417" h="5427" extrusionOk="0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avLst/>
              <a:gdLst/>
              <a:ahLst/>
              <a:cxnLst/>
              <a:rect l="l" t="t" r="r" b="b"/>
              <a:pathLst>
                <a:path w="9240" h="2809" extrusionOk="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avLst/>
              <a:gdLst/>
              <a:ahLst/>
              <a:cxnLst/>
              <a:rect l="l" t="t" r="r" b="b"/>
              <a:pathLst>
                <a:path w="3640" h="4405" extrusionOk="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avLst/>
              <a:gdLst/>
              <a:ahLst/>
              <a:cxnLst/>
              <a:rect l="l" t="t" r="r" b="b"/>
              <a:pathLst>
                <a:path w="2394" h="8093" extrusionOk="0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avLst/>
              <a:gdLst/>
              <a:ahLst/>
              <a:cxnLst/>
              <a:rect l="l" t="t" r="r" b="b"/>
              <a:pathLst>
                <a:path w="4870" h="4172" extrusionOk="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avLst/>
              <a:gdLst/>
              <a:ahLst/>
              <a:cxnLst/>
              <a:rect l="l" t="t" r="r" b="b"/>
              <a:pathLst>
                <a:path w="9090" h="7775" extrusionOk="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avLst/>
              <a:gdLst/>
              <a:ahLst/>
              <a:cxnLst/>
              <a:rect l="l" t="t" r="r" b="b"/>
              <a:pathLst>
                <a:path w="18114" h="10170" extrusionOk="0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avLst/>
              <a:gdLst/>
              <a:ahLst/>
              <a:cxnLst/>
              <a:rect l="l" t="t" r="r" b="b"/>
              <a:pathLst>
                <a:path w="10786" h="6531" extrusionOk="0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7257600" y="1007167"/>
            <a:ext cx="3974400" cy="240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7257600" y="3649516"/>
            <a:ext cx="3974400" cy="1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8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0FA-4D3C-48F3-9367-5993D45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C02-371E-4A26-A8D7-7A9A450B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A6EF-F9FA-4985-B156-A6F0F1AD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655B-1BE0-4D98-9D5B-0C2A5CD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BF5E-5611-46DD-8ED7-0624FD91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91C97DB2-63A0-4CF7-BCD5-B4B73B94ADC8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7C1A-995F-4751-A2F7-E65285E1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BD511-4D80-43A8-A948-D666F935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8B49-E7E9-4D78-8D0C-17DD43CA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2852-C345-4E37-A3BF-12BAF02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38BA-5030-4F65-85D2-37F8F18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Google Shape;79;p4">
            <a:extLst>
              <a:ext uri="{FF2B5EF4-FFF2-40B4-BE49-F238E27FC236}">
                <a16:creationId xmlns:a16="http://schemas.microsoft.com/office/drawing/2014/main" id="{0B86986D-7CFA-4D4A-AC1B-3387DE08578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97EF-4C49-43E4-9961-D3DD57E0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500-EE37-4534-BC1A-7C084795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7960D-17FA-411E-8BE9-9A563C5C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851C-6ED7-4FEA-9150-A94BC7F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605B-C7C5-4DF5-BE3C-90058B7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4109-5925-46B5-93F0-57480DEB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Google Shape;79;p4">
            <a:extLst>
              <a:ext uri="{FF2B5EF4-FFF2-40B4-BE49-F238E27FC236}">
                <a16:creationId xmlns:a16="http://schemas.microsoft.com/office/drawing/2014/main" id="{871D2A6E-86AB-4B90-9BF6-7EB5E922A13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A1A-B147-482E-AA75-865062B5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C6BA-B0F5-4A7D-8864-0BBDAAEB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D827-B9EC-4F95-878D-B60F70DE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AC3A-2756-48AB-A140-C3112C3A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09EC6-C2D2-40E3-A5FE-7F9537DA1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B666-F7B2-404B-9EA5-3D7A3D4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85A2-0123-47E9-9B5D-6B62B2C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DB9C6-B3E1-4BCB-AC5C-1B45BCA8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Google Shape;79;p4">
            <a:extLst>
              <a:ext uri="{FF2B5EF4-FFF2-40B4-BE49-F238E27FC236}">
                <a16:creationId xmlns:a16="http://schemas.microsoft.com/office/drawing/2014/main" id="{8B37565C-7F87-42D4-B758-596B0AC9D382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E47-7878-4F53-B83E-823BE16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31288-88BB-4C4B-8374-31B45F5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F070-DF99-485F-8D64-6612360A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FDFD4-192D-4F3F-A4CC-EDED0BCE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3FCE0589-B58A-4190-8208-5B98724E55CC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B2168-8715-420C-AE80-F93F20B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4B194-A678-440E-91E0-710A1F0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B036-9A48-41A4-BC62-DEC84ED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oogle Shape;79;p4">
            <a:extLst>
              <a:ext uri="{FF2B5EF4-FFF2-40B4-BE49-F238E27FC236}">
                <a16:creationId xmlns:a16="http://schemas.microsoft.com/office/drawing/2014/main" id="{50AA5F13-FAFE-496C-90E3-7ACAC8D8AC7E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B76-CE8B-4150-8C63-F7D7486F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FE27-B185-4572-B4B6-D54DB665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7103-7C14-4061-A19D-83E8AF5C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68DB-ED23-4D1A-915F-B90CC63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5AAD-0094-4BD0-BB2B-EEA5A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E762-156F-4820-9B41-DB2BF94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1AA9BD73-BEEE-4905-9EFF-00A0EA1FAC14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D4F-E2ED-4A68-8CBB-1C6E234A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8EEE-8F99-4841-A810-4EAD7E76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6130-D145-4B80-9003-F57F3CF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F97A-0D71-40D2-BF88-6FDB54B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6C9B-28CE-4B14-A32C-57E653B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F870-797C-42CF-B646-A6BCBC9E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40A2BD8A-BEDC-4404-B136-F37C7D5794F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56F4A-195A-4CF0-AB5D-CB48898A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3F9B-BD1C-4879-8994-01A12696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50B8-2A0D-42F0-AD1B-6D6181ABF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7EE3-9495-417C-81C5-20DE4C193D39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CD8D-EA1F-4901-91B6-6C94643D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1769-4C6F-4EA5-A859-875D972F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universal-sentence-encoder/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tim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axir.com/2018/07/imdb-data-analysis/" TargetMode="External"/><Relationship Id="rId2" Type="http://schemas.openxmlformats.org/officeDocument/2006/relationships/hyperlink" Target="https://stephenfollows.com/how-important-are-quality-and-cast-for-drama-mov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nelytic.com/" TargetMode="External"/><Relationship Id="rId5" Type="http://schemas.openxmlformats.org/officeDocument/2006/relationships/hyperlink" Target="http://ceur-ws.org/Vol-1365/paper12.pdf" TargetMode="External"/><Relationship Id="rId4" Type="http://schemas.openxmlformats.org/officeDocument/2006/relationships/hyperlink" Target="https://medium.com/@jae.huang111/imdb-data-machine-learning-predicting-movie-gross-2113513513b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C3B0-149A-45C3-87B7-2DA47E7C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989" y="1122363"/>
            <a:ext cx="7746023" cy="2387600"/>
          </a:xfrm>
        </p:spPr>
        <p:txBody>
          <a:bodyPr anchor="ctr"/>
          <a:lstStyle/>
          <a:p>
            <a:r>
              <a:rPr lang="en-GB" dirty="0"/>
              <a:t>Search Engine for Movie Cast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C966-DCD5-46EF-AA8D-6FE844B80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GB" dirty="0"/>
              <a:t>Malavika Ramakrishnan and </a:t>
            </a:r>
            <a:r>
              <a:rPr lang="en-GB" dirty="0" err="1"/>
              <a:t>Christoffer</a:t>
            </a:r>
            <a:r>
              <a:rPr lang="en-GB" dirty="0"/>
              <a:t> </a:t>
            </a:r>
            <a:r>
              <a:rPr lang="en-GB" dirty="0" err="1"/>
              <a:t>Holmesland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DAT500 Data Intensive Systems</a:t>
            </a:r>
          </a:p>
        </p:txBody>
      </p:sp>
    </p:spTree>
    <p:extLst>
      <p:ext uri="{BB962C8B-B14F-4D97-AF65-F5344CB8AC3E}">
        <p14:creationId xmlns:p14="http://schemas.microsoft.com/office/powerpoint/2010/main" val="3519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1B9464-BDD8-4C66-9626-6B24609C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75D54-E654-4909-A76E-6A5E9A8309F3}"/>
              </a:ext>
            </a:extLst>
          </p:cNvPr>
          <p:cNvSpPr/>
          <p:nvPr/>
        </p:nvSpPr>
        <p:spPr>
          <a:xfrm>
            <a:off x="4073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actor_gen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95E64-2271-4E1B-8F0D-59F4C0E1C667}"/>
              </a:ext>
            </a:extLst>
          </p:cNvPr>
          <p:cNvSpPr/>
          <p:nvPr/>
        </p:nvSpPr>
        <p:spPr>
          <a:xfrm>
            <a:off x="6214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actor_ranked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CE5D3-4A9A-4726-8F73-0CAF231354C7}"/>
              </a:ext>
            </a:extLst>
          </p:cNvPr>
          <p:cNvSpPr/>
          <p:nvPr/>
        </p:nvSpPr>
        <p:spPr>
          <a:xfrm>
            <a:off x="8355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relation_score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FD414-7F9B-44B8-AA93-609F26122989}"/>
              </a:ext>
            </a:extLst>
          </p:cNvPr>
          <p:cNvSpPr/>
          <p:nvPr/>
        </p:nvSpPr>
        <p:spPr>
          <a:xfrm>
            <a:off x="4073546" y="2594858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input.txt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513AC-794A-494D-9A1C-5A705D0D0289}"/>
              </a:ext>
            </a:extLst>
          </p:cNvPr>
          <p:cNvSpPr/>
          <p:nvPr/>
        </p:nvSpPr>
        <p:spPr>
          <a:xfrm>
            <a:off x="4073546" y="49617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9E1C1-7470-49C0-8081-6A3D5E511E06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4829546" y="3134858"/>
            <a:ext cx="0" cy="633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DD322F-E586-4FA6-A930-FD64E2C38C8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829546" y="4308395"/>
            <a:ext cx="0" cy="65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B5D08B3-2A4A-4191-9408-1E2BA7D18992}"/>
              </a:ext>
            </a:extLst>
          </p:cNvPr>
          <p:cNvCxnSpPr>
            <a:cxnSpLocks/>
            <a:stCxn id="17" idx="2"/>
            <a:endCxn id="10" idx="1"/>
          </p:cNvCxnSpPr>
          <p:nvPr/>
        </p:nvCxnSpPr>
        <p:spPr>
          <a:xfrm rot="5400000" flipH="1" flipV="1">
            <a:off x="4790346" y="4077595"/>
            <a:ext cx="1463400" cy="1385000"/>
          </a:xfrm>
          <a:prstGeom prst="bentConnector4">
            <a:avLst>
              <a:gd name="adj1" fmla="val -15621"/>
              <a:gd name="adj2" fmla="val 7729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95979-964E-4BA7-AD25-39A92CD52E80}"/>
              </a:ext>
            </a:extLst>
          </p:cNvPr>
          <p:cNvSpPr/>
          <p:nvPr/>
        </p:nvSpPr>
        <p:spPr>
          <a:xfrm>
            <a:off x="6214546" y="2594858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{}_</a:t>
            </a:r>
            <a:r>
              <a:rPr lang="en-US" sz="1600" dirty="0" err="1">
                <a:solidFill>
                  <a:schemeClr val="tx1"/>
                </a:solidFill>
              </a:rPr>
              <a:t>actor.tsv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9C4C29-03FC-4CB7-A3E2-EA043F212104}"/>
              </a:ext>
            </a:extLst>
          </p:cNvPr>
          <p:cNvCxnSpPr>
            <a:stCxn id="10" idx="0"/>
            <a:endCxn id="31" idx="2"/>
          </p:cNvCxnSpPr>
          <p:nvPr/>
        </p:nvCxnSpPr>
        <p:spPr>
          <a:xfrm flipV="1">
            <a:off x="6970546" y="3134858"/>
            <a:ext cx="0" cy="633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9812A3D-335F-4213-BA11-C3715AFCFC69}"/>
              </a:ext>
            </a:extLst>
          </p:cNvPr>
          <p:cNvCxnSpPr>
            <a:cxnSpLocks/>
            <a:stCxn id="31" idx="3"/>
            <a:endCxn id="11" idx="0"/>
          </p:cNvCxnSpPr>
          <p:nvPr/>
        </p:nvCxnSpPr>
        <p:spPr>
          <a:xfrm>
            <a:off x="7726546" y="2864858"/>
            <a:ext cx="1385000" cy="9035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DAF90-F1FD-4BDF-B8C9-CE55FDCA3EEF}"/>
              </a:ext>
            </a:extLst>
          </p:cNvPr>
          <p:cNvSpPr/>
          <p:nvPr/>
        </p:nvSpPr>
        <p:spPr>
          <a:xfrm>
            <a:off x="8355544" y="49617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final.tsv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255493-157F-4B20-8F7F-C969F0A1DE2E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9111544" y="4308395"/>
            <a:ext cx="2" cy="65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05E0A64-783C-4A55-AA9F-8AB1EB3C8EBE}"/>
              </a:ext>
            </a:extLst>
          </p:cNvPr>
          <p:cNvSpPr/>
          <p:nvPr/>
        </p:nvSpPr>
        <p:spPr>
          <a:xfrm>
            <a:off x="3568756" y="3482633"/>
            <a:ext cx="7008113" cy="1152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A87F0-6AC8-4962-A7B2-4E9D305B0C21}"/>
              </a:ext>
            </a:extLst>
          </p:cNvPr>
          <p:cNvSpPr/>
          <p:nvPr/>
        </p:nvSpPr>
        <p:spPr>
          <a:xfrm>
            <a:off x="1281642" y="3768395"/>
            <a:ext cx="168192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8EB883-D483-4EB0-826D-D584F631FFAD}"/>
              </a:ext>
            </a:extLst>
          </p:cNvPr>
          <p:cNvSpPr/>
          <p:nvPr/>
        </p:nvSpPr>
        <p:spPr>
          <a:xfrm>
            <a:off x="1281642" y="2609830"/>
            <a:ext cx="168192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IMDB Dataset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78A5D-5D31-4823-A960-CB27F2520411}"/>
              </a:ext>
            </a:extLst>
          </p:cNvPr>
          <p:cNvSpPr/>
          <p:nvPr/>
        </p:nvSpPr>
        <p:spPr>
          <a:xfrm>
            <a:off x="838200" y="4677150"/>
            <a:ext cx="2568804" cy="122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name.tsv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genre_scores.tsv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principals.tsv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summary_box_office.tsv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737D91-7B3A-43E6-B791-6FC6C252E241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2122603" y="3149830"/>
            <a:ext cx="0" cy="6185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DE054A-7C06-41E1-A636-2BBC300D9370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 flipH="1">
            <a:off x="2122602" y="4308395"/>
            <a:ext cx="1" cy="368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D241EC1-EFB9-491B-9497-37268E02D45E}"/>
              </a:ext>
            </a:extLst>
          </p:cNvPr>
          <p:cNvCxnSpPr>
            <a:cxnSpLocks/>
            <a:stCxn id="106" idx="2"/>
            <a:endCxn id="9" idx="1"/>
          </p:cNvCxnSpPr>
          <p:nvPr/>
        </p:nvCxnSpPr>
        <p:spPr>
          <a:xfrm rot="5400000" flipH="1" flipV="1">
            <a:off x="2164324" y="3996673"/>
            <a:ext cx="1867499" cy="1950944"/>
          </a:xfrm>
          <a:prstGeom prst="bentConnector4">
            <a:avLst>
              <a:gd name="adj1" fmla="val -12241"/>
              <a:gd name="adj2" fmla="val 829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ECC23D7-ECBF-49AF-B2B4-14CFCC5DFFB6}"/>
              </a:ext>
            </a:extLst>
          </p:cNvPr>
          <p:cNvCxnSpPr>
            <a:cxnSpLocks/>
            <a:stCxn id="106" idx="2"/>
            <a:endCxn id="10" idx="2"/>
          </p:cNvCxnSpPr>
          <p:nvPr/>
        </p:nvCxnSpPr>
        <p:spPr>
          <a:xfrm rot="5400000" flipH="1" flipV="1">
            <a:off x="3747824" y="2683173"/>
            <a:ext cx="1597499" cy="4847944"/>
          </a:xfrm>
          <a:prstGeom prst="bentConnector3">
            <a:avLst>
              <a:gd name="adj1" fmla="val -143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6D26E1B-7B4F-4E57-9EAD-685A4A39C8BD}"/>
              </a:ext>
            </a:extLst>
          </p:cNvPr>
          <p:cNvCxnSpPr>
            <a:cxnSpLocks/>
            <a:stCxn id="106" idx="2"/>
            <a:endCxn id="11" idx="1"/>
          </p:cNvCxnSpPr>
          <p:nvPr/>
        </p:nvCxnSpPr>
        <p:spPr>
          <a:xfrm rot="5400000" flipH="1" flipV="1">
            <a:off x="4305324" y="1855673"/>
            <a:ext cx="1867499" cy="6232944"/>
          </a:xfrm>
          <a:prstGeom prst="bentConnector4">
            <a:avLst>
              <a:gd name="adj1" fmla="val -12241"/>
              <a:gd name="adj2" fmla="val 9355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557C6-3DB0-4013-8762-71EBBD6BBF38}"/>
              </a:ext>
            </a:extLst>
          </p:cNvPr>
          <p:cNvSpPr/>
          <p:nvPr/>
        </p:nvSpPr>
        <p:spPr>
          <a:xfrm>
            <a:off x="4073546" y="1762759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from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5CFB8C-918B-49A7-B3C1-CAE68EA1C2C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829546" y="2302759"/>
            <a:ext cx="0" cy="292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7" grpId="0" animBg="1"/>
      <p:bldP spid="31" grpId="0" animBg="1"/>
      <p:bldP spid="44" grpId="0" animBg="1"/>
      <p:bldP spid="90" grpId="0" animBg="1"/>
      <p:bldP spid="103" grpId="0" animBg="1"/>
      <p:bldP spid="106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F7AD2A-662E-46AD-88BB-DAF2AB0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7EF524-749B-4B12-9F0A-8586A16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  <a:p>
            <a:r>
              <a:rPr lang="nb-NO" dirty="0"/>
              <a:t>Evaluation of results</a:t>
            </a:r>
          </a:p>
          <a:p>
            <a:r>
              <a:rPr lang="nb-NO" dirty="0"/>
              <a:t>Evaluation of relation score</a:t>
            </a:r>
          </a:p>
        </p:txBody>
      </p:sp>
    </p:spTree>
    <p:extLst>
      <p:ext uri="{BB962C8B-B14F-4D97-AF65-F5344CB8AC3E}">
        <p14:creationId xmlns:p14="http://schemas.microsoft.com/office/powerpoint/2010/main" val="9285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3B734-44C8-4D20-AC37-325BAE65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0F7684-C302-40D0-B2D9-F370EA70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Experimental attempts:</a:t>
            </a:r>
          </a:p>
          <a:p>
            <a:pPr lvl="1"/>
            <a:r>
              <a:rPr lang="nb-NO" dirty="0"/>
              <a:t>Models used:</a:t>
            </a:r>
          </a:p>
          <a:p>
            <a:pPr lvl="2"/>
            <a:r>
              <a:rPr lang="nb-NO" dirty="0"/>
              <a:t>Cosine similarity with Tf-idf</a:t>
            </a:r>
          </a:p>
          <a:p>
            <a:pPr lvl="2"/>
            <a:r>
              <a:rPr lang="nb-NO" dirty="0"/>
              <a:t>Word2vec model </a:t>
            </a:r>
          </a:p>
          <a:p>
            <a:pPr lvl="1"/>
            <a:r>
              <a:rPr lang="nb-NO" dirty="0"/>
              <a:t>The above models were not satisfactory because ‘plot summary’ had very few words.</a:t>
            </a:r>
          </a:p>
          <a:p>
            <a:pPr lvl="1"/>
            <a:r>
              <a:rPr lang="nb-NO" dirty="0"/>
              <a:t>Also, they compute the word-to-word similarity while the requirement was sentence-synonymity. </a:t>
            </a:r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r>
              <a:rPr lang="nb-NO" dirty="0"/>
              <a:t>Tensorflow model from Google (best results): </a:t>
            </a:r>
          </a:p>
          <a:p>
            <a:pPr lvl="1"/>
            <a:r>
              <a:rPr lang="nb-NO" dirty="0">
                <a:hlinkClick r:id="rId2"/>
              </a:rPr>
              <a:t>https://tfhub.dev/google/universal-sentence-encoder/4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54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9713-B5CE-4821-9DDC-D3EE725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1018-82E6-443C-BB76-E65A35B6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Tensorflow interaction with Spark: </a:t>
            </a:r>
          </a:p>
          <a:p>
            <a:r>
              <a:rPr lang="nb-NO" b="1" dirty="0"/>
              <a:t>Problem:</a:t>
            </a:r>
          </a:p>
          <a:p>
            <a:pPr lvl="1"/>
            <a:r>
              <a:rPr lang="en-GB" dirty="0"/>
              <a:t>There is a large drawback to using a </a:t>
            </a:r>
            <a:r>
              <a:rPr lang="en-GB" dirty="0" err="1"/>
              <a:t>tensorflow</a:t>
            </a:r>
            <a:r>
              <a:rPr lang="en-GB" dirty="0"/>
              <a:t> model on Spark. </a:t>
            </a:r>
          </a:p>
          <a:p>
            <a:pPr lvl="1"/>
            <a:r>
              <a:rPr lang="en-GB" dirty="0"/>
              <a:t>The model is quite large, almost 1 GB.</a:t>
            </a:r>
          </a:p>
          <a:p>
            <a:r>
              <a:rPr lang="en-GB" b="1" dirty="0"/>
              <a:t>Solution:</a:t>
            </a:r>
          </a:p>
          <a:p>
            <a:pPr lvl="1"/>
            <a:r>
              <a:rPr lang="en-GB" dirty="0"/>
              <a:t>Performing the calculations on the master node. </a:t>
            </a:r>
          </a:p>
          <a:p>
            <a:pPr lvl="1"/>
            <a:r>
              <a:rPr lang="en-GB" dirty="0"/>
              <a:t>The runtime of similarity score is typically about 8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0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9177A-60D0-4DB2-A197-6AB2FAA0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3467D0-3E71-4DAA-8757-A732901D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How do we decide if the result is good?</a:t>
            </a:r>
          </a:p>
          <a:p>
            <a:r>
              <a:rPr lang="nb-NO" dirty="0"/>
              <a:t>What is a good result?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Assumption:</a:t>
            </a:r>
          </a:p>
          <a:p>
            <a:pPr lvl="1"/>
            <a:r>
              <a:rPr lang="nb-NO" dirty="0"/>
              <a:t>Any movie with a high user rating on IMDB has a good cast.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pPr lvl="1"/>
            <a:r>
              <a:rPr lang="nb-NO" dirty="0"/>
              <a:t>If you do a search with the attributes from IMDB, the original cast should be early in the result.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509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48D3BB-823A-49E0-9034-BFC7E8F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C5AC01-96EF-4AB1-8B3E-B87E050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The graph has almost 1 million nodes and 10-350 edges from each node.</a:t>
            </a:r>
          </a:p>
          <a:p>
            <a:r>
              <a:rPr lang="nb-NO" dirty="0"/>
              <a:t>Relation score is average of {11-distance} and {avg(score along path)}.</a:t>
            </a:r>
          </a:p>
          <a:p>
            <a:r>
              <a:rPr lang="nb-NO" dirty="0"/>
              <a:t>Execution time is calculated using the Interstallar movie as input.</a:t>
            </a:r>
          </a:p>
          <a:p>
            <a:r>
              <a:rPr lang="nb-NO" dirty="0"/>
              <a:t>Dijkstra’s shortest path algorithm execution time ~7.6 minutes for one relation score where n=1 or n=2 (n is the no. of steps between two actors).</a:t>
            </a:r>
          </a:p>
          <a:p>
            <a:r>
              <a:rPr lang="nb-NO" dirty="0"/>
              <a:t>Assuming input has 3 actors and we choose the top 30 actors from each list: 2700 relationships scores have to be evaluated.</a:t>
            </a:r>
          </a:p>
          <a:p>
            <a:r>
              <a:rPr lang="nb-NO" dirty="0"/>
              <a:t>Total </a:t>
            </a:r>
            <a:r>
              <a:rPr lang="nb-NO" dirty="0" err="1"/>
              <a:t>execution</a:t>
            </a:r>
            <a:r>
              <a:rPr lang="nb-NO" dirty="0"/>
              <a:t> time: 14.25 </a:t>
            </a:r>
            <a:r>
              <a:rPr lang="nb-NO" dirty="0" err="1"/>
              <a:t>days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546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787C5-D6D9-4F89-ADD6-9F97251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AE0EFC-6706-4A8F-944F-44ABAA2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/>
              <a:t>Solution:</a:t>
            </a:r>
          </a:p>
          <a:p>
            <a:r>
              <a:rPr lang="nb-NO" dirty="0"/>
              <a:t>Greedy n-step breadth first search with multiple start and end nodes</a:t>
            </a:r>
          </a:p>
          <a:p>
            <a:r>
              <a:rPr lang="nb-NO" dirty="0"/>
              <a:t>Paths for n1=350, n2=58,339, n3=8,901,575, n4= 1,345,994,561</a:t>
            </a:r>
          </a:p>
          <a:p>
            <a:r>
              <a:rPr lang="nb-NO" dirty="0" err="1"/>
              <a:t>Execution</a:t>
            </a:r>
            <a:r>
              <a:rPr lang="nb-NO" dirty="0"/>
              <a:t> time for 2700 </a:t>
            </a:r>
            <a:r>
              <a:rPr lang="nb-NO" dirty="0" err="1"/>
              <a:t>relations</a:t>
            </a:r>
            <a:endParaRPr lang="nb-NO" dirty="0"/>
          </a:p>
          <a:p>
            <a:pPr lvl="1"/>
            <a:r>
              <a:rPr lang="nb-NO" dirty="0"/>
              <a:t>N = 2</a:t>
            </a:r>
          </a:p>
          <a:p>
            <a:pPr lvl="2"/>
            <a:r>
              <a:rPr lang="nb-NO" dirty="0"/>
              <a:t>Total 129 </a:t>
            </a:r>
            <a:r>
              <a:rPr lang="nb-NO" dirty="0" err="1"/>
              <a:t>seconds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0.048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9500x </a:t>
            </a:r>
            <a:r>
              <a:rPr lang="nb-NO" dirty="0" err="1"/>
              <a:t>improvement</a:t>
            </a:r>
            <a:endParaRPr lang="nb-NO" dirty="0"/>
          </a:p>
          <a:p>
            <a:pPr lvl="1"/>
            <a:r>
              <a:rPr lang="nb-NO" dirty="0"/>
              <a:t>N = 3</a:t>
            </a:r>
          </a:p>
          <a:p>
            <a:pPr lvl="2"/>
            <a:r>
              <a:rPr lang="nb-NO" dirty="0"/>
              <a:t>Total 4402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1.63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279.75x </a:t>
            </a:r>
            <a:r>
              <a:rPr lang="nb-NO" dirty="0" err="1"/>
              <a:t>improvement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41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01E4-5FF3-410B-B86F-4C670DBF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Graph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A2008A4D-9129-4317-B56E-98CB3449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4" y="1690688"/>
            <a:ext cx="5381290" cy="4522002"/>
          </a:xfrm>
        </p:spPr>
      </p:pic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1B58157-99EA-4D63-9F7E-6A0ED12B1837}"/>
              </a:ext>
            </a:extLst>
          </p:cNvPr>
          <p:cNvSpPr txBox="1">
            <a:spLocks/>
          </p:cNvSpPr>
          <p:nvPr/>
        </p:nvSpPr>
        <p:spPr>
          <a:xfrm>
            <a:off x="6454598" y="1690688"/>
            <a:ext cx="489920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A sample snapshot of the actor-actor relationship graph.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the Use case example (Interstellar):</a:t>
            </a:r>
          </a:p>
          <a:p>
            <a:pPr lvl="1"/>
            <a:r>
              <a:rPr lang="nn-NO" dirty="0"/>
              <a:t>nm0000190</a:t>
            </a:r>
          </a:p>
          <a:p>
            <a:pPr lvl="1"/>
            <a:r>
              <a:rPr lang="nn-NO" dirty="0"/>
              <a:t>nm0004266 </a:t>
            </a:r>
          </a:p>
          <a:p>
            <a:pPr lvl="1"/>
            <a:r>
              <a:rPr lang="nn-NO" dirty="0"/>
              <a:t>nm1567113</a:t>
            </a:r>
          </a:p>
          <a:p>
            <a:pPr marL="0" indent="0">
              <a:buNone/>
            </a:pPr>
            <a:r>
              <a:rPr lang="nb-NO" dirty="0"/>
              <a:t>are the main actors.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950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C93-E4FA-4B06-956B-3A6488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A3AF-B9BD-4CE9-BDE3-94DEEC1B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output is a ranked list of relevant actor(s)’ IMDB ID.</a:t>
            </a:r>
          </a:p>
          <a:p>
            <a:r>
              <a:rPr lang="en-US" sz="2600" dirty="0"/>
              <a:t>Consider the Use Case example. The final output would look like: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0715FCE-A93F-410C-A85C-A2BF3F3C4F3A}"/>
              </a:ext>
            </a:extLst>
          </p:cNvPr>
          <p:cNvSpPr txBox="1">
            <a:spLocks/>
          </p:cNvSpPr>
          <p:nvPr/>
        </p:nvSpPr>
        <p:spPr>
          <a:xfrm>
            <a:off x="838200" y="2831422"/>
            <a:ext cx="10366646" cy="341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9.145267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nm0000190, nm0544718, nm1567113 	8.54046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nm0000354, nm0004266, nm1567113 	8.534471</a:t>
            </a:r>
          </a:p>
          <a:p>
            <a:r>
              <a:rPr lang="nb-NO" dirty="0"/>
              <a:t>Since the plot and actor(s) description is that of the movie ‘Interstellar’, our best results give the actual actors of that movie.</a:t>
            </a:r>
          </a:p>
          <a:p>
            <a:pPr lvl="1"/>
            <a:r>
              <a:rPr lang="en-GB" sz="2300" dirty="0"/>
              <a:t>Matthew McConaughey:</a:t>
            </a:r>
            <a:r>
              <a:rPr lang="nn-NO" sz="2300" dirty="0"/>
              <a:t> nm0000190</a:t>
            </a:r>
            <a:r>
              <a:rPr lang="nb-NO" sz="2300" dirty="0"/>
              <a:t>,</a:t>
            </a:r>
          </a:p>
          <a:p>
            <a:pPr lvl="1"/>
            <a:r>
              <a:rPr lang="en-GB" sz="2300" dirty="0"/>
              <a:t>Anne Hathaway: </a:t>
            </a:r>
            <a:r>
              <a:rPr lang="nn-NO" sz="2300" dirty="0"/>
              <a:t>nm0004266</a:t>
            </a:r>
            <a:r>
              <a:rPr lang="nb-NO" sz="2300" dirty="0"/>
              <a:t>, </a:t>
            </a:r>
          </a:p>
          <a:p>
            <a:pPr lvl="1"/>
            <a:r>
              <a:rPr lang="en-GB" sz="2300" dirty="0"/>
              <a:t>Jessica Chastain</a:t>
            </a:r>
            <a:r>
              <a:rPr lang="nb-NO" sz="2300" dirty="0"/>
              <a:t>: </a:t>
            </a:r>
            <a:r>
              <a:rPr lang="nn-NO" sz="2300" dirty="0"/>
              <a:t>nm1567113</a:t>
            </a:r>
            <a:endParaRPr lang="nb-NO" sz="2300" dirty="0"/>
          </a:p>
        </p:txBody>
      </p:sp>
    </p:spTree>
    <p:extLst>
      <p:ext uri="{BB962C8B-B14F-4D97-AF65-F5344CB8AC3E}">
        <p14:creationId xmlns:p14="http://schemas.microsoft.com/office/powerpoint/2010/main" val="363139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D568-05D4-4C90-B3D2-02BC5454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A8-BA2B-411C-808E-3E470393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597"/>
            <a:ext cx="10865200" cy="4889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500" b="1" dirty="0"/>
              <a:t>Pre-processing:</a:t>
            </a:r>
          </a:p>
          <a:p>
            <a:pPr marL="0" indent="0">
              <a:buNone/>
            </a:pPr>
            <a:r>
              <a:rPr lang="en-GB" sz="2300" dirty="0"/>
              <a:t>The following timings were calculated using the </a:t>
            </a:r>
            <a:r>
              <a:rPr lang="en-GB" sz="2300" dirty="0">
                <a:hlinkClick r:id="rId3"/>
              </a:rPr>
              <a:t>time(1)</a:t>
            </a:r>
            <a:r>
              <a:rPr lang="en-GB" sz="2300" dirty="0"/>
              <a:t> command.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Time unit is </a:t>
            </a:r>
            <a:r>
              <a:rPr lang="en-GB" sz="2000" b="1" i="1" dirty="0"/>
              <a:t>seconds</a:t>
            </a:r>
            <a:r>
              <a:rPr lang="en-GB" sz="2000" i="1" dirty="0"/>
              <a:t> unless specified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265936-47D3-4FDB-A2D5-967D05F81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10363"/>
              </p:ext>
            </p:extLst>
          </p:nvPr>
        </p:nvGraphicFramePr>
        <p:xfrm>
          <a:off x="5453063" y="3243263"/>
          <a:ext cx="12842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4" imgW="1283988" imgH="369484" progId="Excel.Sheet.12">
                  <p:embed/>
                </p:oleObj>
              </mc:Choice>
              <mc:Fallback>
                <p:oleObj name="Worksheet" r:id="rId4" imgW="1283988" imgH="3694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3063" y="3243263"/>
                        <a:ext cx="1284287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0CC905-929C-4BFF-A857-2AC70024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07404"/>
              </p:ext>
            </p:extLst>
          </p:nvPr>
        </p:nvGraphicFramePr>
        <p:xfrm>
          <a:off x="1904459" y="2484136"/>
          <a:ext cx="4832891" cy="3535456"/>
        </p:xfrm>
        <a:graphic>
          <a:graphicData uri="http://schemas.openxmlformats.org/drawingml/2006/table">
            <a:tbl>
              <a:tblPr firstRow="1" bandRow="1"/>
              <a:tblGrid>
                <a:gridCol w="1896702">
                  <a:extLst>
                    <a:ext uri="{9D8B030D-6E8A-4147-A177-3AD203B41FA5}">
                      <a16:colId xmlns:a16="http://schemas.microsoft.com/office/drawing/2014/main" val="2600184696"/>
                    </a:ext>
                  </a:extLst>
                </a:gridCol>
                <a:gridCol w="1185504">
                  <a:extLst>
                    <a:ext uri="{9D8B030D-6E8A-4147-A177-3AD203B41FA5}">
                      <a16:colId xmlns:a16="http://schemas.microsoft.com/office/drawing/2014/main" val="1429045501"/>
                    </a:ext>
                  </a:extLst>
                </a:gridCol>
                <a:gridCol w="1750685">
                  <a:extLst>
                    <a:ext uri="{9D8B030D-6E8A-4147-A177-3AD203B41FA5}">
                      <a16:colId xmlns:a16="http://schemas.microsoft.com/office/drawing/2014/main" val="2007928985"/>
                    </a:ext>
                  </a:extLst>
                </a:gridCol>
              </a:tblGrid>
              <a:tr h="44193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Task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Python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</a:rPr>
                        <a:t>MRJob</a:t>
                      </a:r>
                      <a:r>
                        <a:rPr lang="en-GB" b="1" dirty="0">
                          <a:effectLst/>
                        </a:rPr>
                        <a:t> / Spark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749452792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name_basics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25.5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102.3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561048372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title_basics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17.5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89.6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71606260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title_principals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32.9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664.3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720400495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title_ratings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2.0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67.0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877600194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graph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106.6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205.3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359938354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genre_score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195.2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232.3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392663648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Total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379.7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1360.8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61561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DCC0-BBC8-4671-8CBC-2A231CC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Films/movies are an important art form, a source of popular entertainment, and a powerful medium of expression. </a:t>
            </a:r>
            <a:endParaRPr lang="en-US" dirty="0"/>
          </a:p>
          <a:p>
            <a:r>
              <a:rPr lang="en-US" dirty="0"/>
              <a:t>It is also an entire industry comprising of </a:t>
            </a:r>
            <a:r>
              <a:rPr lang="en-GB" dirty="0"/>
              <a:t>film production companies, film studios, cinematography, animation, screenwriting, pre-production, postproduction, film festivals, actors, film directors and other film crew personnel.</a:t>
            </a:r>
          </a:p>
          <a:p>
            <a:r>
              <a:rPr lang="en-GB" dirty="0"/>
              <a:t>The economic impact of the film industry has been exponentially growing over time. The global film industry was worth an estimated $136 billion in 2018. </a:t>
            </a:r>
          </a:p>
          <a:p>
            <a:r>
              <a:rPr lang="en-US" dirty="0"/>
              <a:t>Of all the various factors contributing to the success of a movie, the popularity/traction of the cast tops the list.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98EF-5675-49AE-8E43-09BAB23C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125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6BC-4647-42BC-9A34-0A257CC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D4E-91E8-4331-9AA9-F16DBB38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84908" cy="49122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900" b="1" dirty="0"/>
              <a:t>Algorithm:</a:t>
            </a:r>
          </a:p>
          <a:p>
            <a:pPr marL="0" indent="0">
              <a:buNone/>
            </a:pPr>
            <a:r>
              <a:rPr lang="en-GB" sz="2700" dirty="0"/>
              <a:t>The following timings were calculated using the </a:t>
            </a:r>
            <a:r>
              <a:rPr lang="en-GB" sz="2700" b="1" i="1" dirty="0"/>
              <a:t>time</a:t>
            </a:r>
            <a:r>
              <a:rPr lang="en-GB" sz="2700" dirty="0"/>
              <a:t> function from the </a:t>
            </a:r>
            <a:r>
              <a:rPr lang="en-GB" sz="2700" b="1" i="1" dirty="0"/>
              <a:t>time</a:t>
            </a:r>
            <a:r>
              <a:rPr lang="en-GB" sz="2700" dirty="0"/>
              <a:t> library in Python.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700" dirty="0"/>
              <a:t>Use Case example (</a:t>
            </a:r>
            <a:r>
              <a:rPr lang="en-GB" sz="2700" dirty="0" err="1"/>
              <a:t>Interstallar</a:t>
            </a:r>
            <a:r>
              <a:rPr lang="en-GB" sz="2700" dirty="0"/>
              <a:t>):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*(1) Time per relation score</a:t>
            </a:r>
          </a:p>
          <a:p>
            <a:pPr marL="0" indent="0">
              <a:buNone/>
            </a:pPr>
            <a:r>
              <a:rPr lang="en-GB" sz="2200" dirty="0"/>
              <a:t>*(2) Estimated from the time per relation score</a:t>
            </a:r>
          </a:p>
          <a:p>
            <a:pPr marL="0" indent="0">
              <a:buNone/>
            </a:pPr>
            <a:r>
              <a:rPr lang="en-GB" sz="2200" i="1" dirty="0"/>
              <a:t>Time unit is </a:t>
            </a:r>
            <a:r>
              <a:rPr lang="en-GB" sz="2200" b="1" i="1" dirty="0"/>
              <a:t>seconds</a:t>
            </a:r>
            <a:r>
              <a:rPr lang="en-GB" sz="2200" i="1" dirty="0"/>
              <a:t> unless specified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512278-748F-482C-86B6-DA8D7F81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81884"/>
              </p:ext>
            </p:extLst>
          </p:nvPr>
        </p:nvGraphicFramePr>
        <p:xfrm>
          <a:off x="1709331" y="3219733"/>
          <a:ext cx="5403690" cy="2147200"/>
        </p:xfrm>
        <a:graphic>
          <a:graphicData uri="http://schemas.openxmlformats.org/drawingml/2006/table">
            <a:tbl>
              <a:tblPr firstRow="1" bandRow="1"/>
              <a:tblGrid>
                <a:gridCol w="1816408">
                  <a:extLst>
                    <a:ext uri="{9D8B030D-6E8A-4147-A177-3AD203B41FA5}">
                      <a16:colId xmlns:a16="http://schemas.microsoft.com/office/drawing/2014/main" val="484607954"/>
                    </a:ext>
                  </a:extLst>
                </a:gridCol>
                <a:gridCol w="1694978">
                  <a:extLst>
                    <a:ext uri="{9D8B030D-6E8A-4147-A177-3AD203B41FA5}">
                      <a16:colId xmlns:a16="http://schemas.microsoft.com/office/drawing/2014/main" val="95786607"/>
                    </a:ext>
                  </a:extLst>
                </a:gridCol>
                <a:gridCol w="1892304">
                  <a:extLst>
                    <a:ext uri="{9D8B030D-6E8A-4147-A177-3AD203B41FA5}">
                      <a16:colId xmlns:a16="http://schemas.microsoft.com/office/drawing/2014/main" val="399556178"/>
                    </a:ext>
                  </a:extLst>
                </a:gridCol>
              </a:tblGrid>
              <a:tr h="4294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Task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Python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</a:rPr>
                        <a:t>MRJob</a:t>
                      </a:r>
                      <a:r>
                        <a:rPr lang="en-GB" b="1" dirty="0">
                          <a:effectLst/>
                        </a:rPr>
                        <a:t> / Spark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4247115016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candidate actors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60.3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331.5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37306553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similarity 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89.6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448.8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455515370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relation 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438.0 *(1)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0.0362 *(1)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96666710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Total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13.7 days *(2)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1182.1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13157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27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0F4-56ED-4B26-AA0A-1BB6F595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C661-51B6-4A6B-A1BD-65695D15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Evidently, generating a relevant movie cast is easier using programming. </a:t>
            </a:r>
          </a:p>
          <a:p>
            <a:r>
              <a:rPr lang="en-US" dirty="0"/>
              <a:t>But given the huge amount of data, the real challenge was the execution time. </a:t>
            </a:r>
          </a:p>
          <a:p>
            <a:r>
              <a:rPr lang="en-US" dirty="0"/>
              <a:t>Big data tools like Hadoop and Spark have exponentially reduced the complexity of the problem (both time-wise and memory-wise).</a:t>
            </a:r>
          </a:p>
          <a:p>
            <a:r>
              <a:rPr lang="en-US" dirty="0"/>
              <a:t>Hence, proving to be the recommended framework to solve a problem of this magnitude.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3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287DA-D01A-4701-9179-E658371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Related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B0B7A7-A911-4C48-B4BF-E9A83BE8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/>
              <a:t>How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cast</a:t>
            </a:r>
            <a:r>
              <a:rPr lang="nb-NO" dirty="0"/>
              <a:t> for drama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2"/>
              </a:rPr>
              <a:t>https://stephenfollows.com/how-important-are-quality-and-cast-for-drama-movies/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attribute</a:t>
            </a:r>
            <a:r>
              <a:rPr lang="nb-NO" dirty="0"/>
              <a:t> relationships - </a:t>
            </a:r>
            <a:r>
              <a:rPr lang="nb-NO" dirty="0">
                <a:hlinkClick r:id="rId3"/>
              </a:rPr>
              <a:t>https://minimaxir.com/2018/07/imdb-data-analysis/</a:t>
            </a:r>
            <a:r>
              <a:rPr lang="nb-NO" dirty="0"/>
              <a:t> </a:t>
            </a:r>
          </a:p>
          <a:p>
            <a:r>
              <a:rPr lang="nb-NO" dirty="0"/>
              <a:t>Machine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gross - </a:t>
            </a:r>
            <a:r>
              <a:rPr lang="nb-NO" dirty="0">
                <a:hlinkClick r:id="rId4"/>
              </a:rPr>
              <a:t>https://medium.com/@jae.huang111/imdb-data-machine-learning-predicting-movie-gross-2113513513bb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5"/>
              </a:rPr>
              <a:t>http://ceur-ws.org/Vol-1365/paper12.pdf</a:t>
            </a:r>
            <a:r>
              <a:rPr lang="nb-NO" dirty="0"/>
              <a:t> </a:t>
            </a:r>
          </a:p>
          <a:p>
            <a:r>
              <a:rPr lang="nb-NO" dirty="0"/>
              <a:t>Software</a:t>
            </a:r>
          </a:p>
          <a:p>
            <a:pPr lvl="1"/>
            <a:r>
              <a:rPr lang="nb-NO" dirty="0"/>
              <a:t>End-to-end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- </a:t>
            </a:r>
            <a:r>
              <a:rPr lang="nb-NO" dirty="0">
                <a:hlinkClick r:id="rId6"/>
              </a:rPr>
              <a:t>https://www.cinelytic.com/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704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5"/>
          <p:cNvSpPr/>
          <p:nvPr/>
        </p:nvSpPr>
        <p:spPr>
          <a:xfrm>
            <a:off x="10230803" y="6851278"/>
            <a:ext cx="1959280" cy="1453"/>
          </a:xfrm>
          <a:custGeom>
            <a:avLst/>
            <a:gdLst/>
            <a:ahLst/>
            <a:cxnLst/>
            <a:rect l="l" t="t" r="r" b="b"/>
            <a:pathLst>
              <a:path w="45849" h="34" extrusionOk="0">
                <a:moveTo>
                  <a:pt x="45849" y="0"/>
                </a:moveTo>
                <a:lnTo>
                  <a:pt x="1" y="34"/>
                </a:lnTo>
                <a:lnTo>
                  <a:pt x="45849" y="34"/>
                </a:lnTo>
                <a:lnTo>
                  <a:pt x="45849" y="0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0" name="Google Shape;2300;p55"/>
          <p:cNvSpPr txBox="1">
            <a:spLocks noGrp="1"/>
          </p:cNvSpPr>
          <p:nvPr>
            <p:ph type="title"/>
          </p:nvPr>
        </p:nvSpPr>
        <p:spPr>
          <a:xfrm>
            <a:off x="8034151" y="1029307"/>
            <a:ext cx="3974400" cy="24158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</a:t>
            </a:r>
            <a:r>
              <a:rPr lang="en-GB" dirty="0"/>
              <a:t>hank</a:t>
            </a:r>
            <a:br>
              <a:rPr lang="en-GB" dirty="0"/>
            </a:br>
            <a:r>
              <a:rPr lang="en" dirty="0"/>
              <a:t>You!!!</a:t>
            </a:r>
            <a:endParaRPr dirty="0"/>
          </a:p>
        </p:txBody>
      </p:sp>
      <p:sp>
        <p:nvSpPr>
          <p:cNvPr id="2301" name="Google Shape;2301;p55"/>
          <p:cNvSpPr/>
          <p:nvPr/>
        </p:nvSpPr>
        <p:spPr>
          <a:xfrm>
            <a:off x="10187955" y="6828281"/>
            <a:ext cx="1950725" cy="1497"/>
          </a:xfrm>
          <a:custGeom>
            <a:avLst/>
            <a:gdLst/>
            <a:ahLst/>
            <a:cxnLst/>
            <a:rect l="l" t="t" r="r" b="b"/>
            <a:pathLst>
              <a:path w="45599" h="35" extrusionOk="0">
                <a:moveTo>
                  <a:pt x="45598" y="1"/>
                </a:moveTo>
                <a:lnTo>
                  <a:pt x="1" y="34"/>
                </a:lnTo>
                <a:lnTo>
                  <a:pt x="45598" y="34"/>
                </a:lnTo>
                <a:lnTo>
                  <a:pt x="45598" y="1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2" name="Google Shape;2302;p55"/>
          <p:cNvSpPr txBox="1">
            <a:spLocks noGrp="1"/>
          </p:cNvSpPr>
          <p:nvPr>
            <p:ph type="subTitle" idx="1"/>
          </p:nvPr>
        </p:nvSpPr>
        <p:spPr>
          <a:xfrm>
            <a:off x="8034151" y="3731119"/>
            <a:ext cx="3974400" cy="1481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3600" dirty="0"/>
              <a:t>Do you have any questions?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21A9-DA66-4192-9120-9A81373C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AAD-2DA7-44BF-B415-02C0A875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industry has seen many movies with amazing plot, but poor cast perform bad while those with a popular cast outperform at the box office. </a:t>
            </a:r>
          </a:p>
          <a:p>
            <a:r>
              <a:rPr lang="en-US" dirty="0"/>
              <a:t>This poses a serious threat to any film maker/ director. Choosing the dream cast for their plot has now become increasingly difficult.</a:t>
            </a:r>
          </a:p>
          <a:p>
            <a:r>
              <a:rPr lang="en-US" dirty="0"/>
              <a:t>Since choosing a relevant actor for the script who is also popular and has done similar genres before is a challenging task. </a:t>
            </a:r>
          </a:p>
          <a:p>
            <a:r>
              <a:rPr lang="en-US" dirty="0"/>
              <a:t>Given the amount of data, manually skimming through to solve this challenge is quite impossible. </a:t>
            </a:r>
          </a:p>
          <a:p>
            <a:r>
              <a:rPr lang="en-US" dirty="0"/>
              <a:t>We hope to address this issue in our project. </a:t>
            </a:r>
          </a:p>
        </p:txBody>
      </p:sp>
    </p:spTree>
    <p:extLst>
      <p:ext uri="{BB962C8B-B14F-4D97-AF65-F5344CB8AC3E}">
        <p14:creationId xmlns:p14="http://schemas.microsoft.com/office/powerpoint/2010/main" val="41978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B4531B-AC0B-4A58-8619-7F02363B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 Statement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200CFA-3CF6-4CDE-A043-2B7C2A8E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movie director/film maker wants to find appropriate actors to cast for his/her new movie. </a:t>
            </a:r>
          </a:p>
          <a:p>
            <a:endParaRPr lang="en-US" dirty="0"/>
          </a:p>
          <a:p>
            <a:r>
              <a:rPr lang="en-US" dirty="0"/>
              <a:t>Given the following input for a movie:</a:t>
            </a:r>
          </a:p>
          <a:p>
            <a:pPr lvl="1"/>
            <a:r>
              <a:rPr lang="en-US" dirty="0"/>
              <a:t>Genre(s) </a:t>
            </a:r>
          </a:p>
          <a:p>
            <a:pPr lvl="1"/>
            <a:r>
              <a:rPr lang="en-US" dirty="0"/>
              <a:t>Actor(s) descriptions</a:t>
            </a:r>
          </a:p>
          <a:p>
            <a:pPr lvl="1"/>
            <a:r>
              <a:rPr lang="en-US" dirty="0"/>
              <a:t>Plot summary</a:t>
            </a:r>
          </a:p>
          <a:p>
            <a:endParaRPr lang="en-US" dirty="0"/>
          </a:p>
          <a:p>
            <a:r>
              <a:rPr lang="en-US" dirty="0"/>
              <a:t>The system generates:</a:t>
            </a:r>
          </a:p>
          <a:p>
            <a:pPr lvl="1"/>
            <a:r>
              <a:rPr lang="en-US" dirty="0"/>
              <a:t>Ranked list of relevant actors</a:t>
            </a:r>
          </a:p>
        </p:txBody>
      </p:sp>
    </p:spTree>
    <p:extLst>
      <p:ext uri="{BB962C8B-B14F-4D97-AF65-F5344CB8AC3E}">
        <p14:creationId xmlns:p14="http://schemas.microsoft.com/office/powerpoint/2010/main" val="148783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4B17E0-420C-4A91-B27B-0A4AE46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Use Case Example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2BA8F4-54BB-494B-BFCA-5CE6895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/>
              <a:t>Input:</a:t>
            </a:r>
          </a:p>
          <a:p>
            <a:pPr lvl="1"/>
            <a:r>
              <a:rPr lang="nb-NO" b="1" dirty="0"/>
              <a:t>Genres: </a:t>
            </a:r>
            <a:r>
              <a:rPr lang="nb-NO" dirty="0"/>
              <a:t>Adventure , Drama , Sci-Fi</a:t>
            </a:r>
          </a:p>
          <a:p>
            <a:pPr lvl="1"/>
            <a:r>
              <a:rPr lang="nb-NO" b="1" dirty="0"/>
              <a:t>Actors: </a:t>
            </a:r>
            <a:r>
              <a:rPr lang="nb-NO" dirty="0"/>
              <a:t>Male, 45-55 ; Female, 30-40 ; Female, 40-50</a:t>
            </a:r>
          </a:p>
          <a:p>
            <a:pPr lvl="1"/>
            <a:r>
              <a:rPr lang="nb-NO" b="1" dirty="0"/>
              <a:t>Plot:</a:t>
            </a:r>
            <a:r>
              <a:rPr lang="en-GB" dirty="0"/>
              <a:t> Earth's future has been riddled by disasters, famines, and droughts. There is only one way to ensure mankind's survival: Interstellar travel. A newly discovered wormhole in the far reaches of our solar system allows a team of astronauts to go where no man has gone before, a planet that may have the right environment to sustain human life.</a:t>
            </a:r>
            <a:endParaRPr lang="nb-NO" dirty="0"/>
          </a:p>
          <a:p>
            <a:r>
              <a:rPr lang="nb-NO" b="1" dirty="0"/>
              <a:t>Output:</a:t>
            </a:r>
          </a:p>
          <a:p>
            <a:pPr marL="457200" lvl="1" indent="0">
              <a:buNone/>
            </a:pPr>
            <a:r>
              <a:rPr lang="nb-NO" dirty="0"/>
              <a:t>1.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9.14</a:t>
            </a:r>
          </a:p>
          <a:p>
            <a:pPr marL="457200" lvl="1" indent="0">
              <a:buNone/>
            </a:pPr>
            <a:r>
              <a:rPr lang="nb-NO" dirty="0"/>
              <a:t>2.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Kate Mara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8.54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3. </a:t>
            </a:r>
            <a:r>
              <a:rPr lang="en-GB" dirty="0"/>
              <a:t>Matt Damon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8.53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87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53F7B-CF08-4AB7-B7E9-1066190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6F76A0-4E79-4E07-A4F2-B0A4F98C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We obtained our datasets from: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IMDB datasets - </a:t>
            </a:r>
            <a:r>
              <a:rPr lang="nb-NO" dirty="0">
                <a:hlinkClick r:id="rId2"/>
              </a:rPr>
              <a:t>https://www.imdb.com/interfaces/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</a:t>
            </a:r>
            <a:r>
              <a:rPr lang="nb-NO" dirty="0">
                <a:hlinkClick r:id="rId3"/>
              </a:rPr>
              <a:t>http://www.omdbapi.com/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Movie plot summary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3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5303-2393-4DE5-A98B-FAF302C2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3FB9-63C9-4CCD-8F8E-6F77D59A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hadoop</a:t>
            </a:r>
            <a:r>
              <a:rPr lang="en-GB" dirty="0"/>
              <a:t> cluster consists of</a:t>
            </a:r>
          </a:p>
          <a:p>
            <a:pPr lvl="1"/>
            <a:r>
              <a:rPr lang="en-GB" sz="2300" dirty="0"/>
              <a:t>1 name node:</a:t>
            </a:r>
          </a:p>
          <a:p>
            <a:pPr marL="914400" lvl="2" indent="0">
              <a:buNone/>
            </a:pPr>
            <a:r>
              <a:rPr lang="en-GB" sz="2300" dirty="0"/>
              <a:t>The name node has 8 GB RAM and a 2.4 GHz Intel Skylake processor with 4 cores. </a:t>
            </a:r>
          </a:p>
          <a:p>
            <a:pPr lvl="1"/>
            <a:r>
              <a:rPr lang="en-GB" sz="2300" dirty="0"/>
              <a:t>3 slave nodes: </a:t>
            </a:r>
          </a:p>
          <a:p>
            <a:pPr marL="914400" lvl="2" indent="0">
              <a:buNone/>
            </a:pPr>
            <a:r>
              <a:rPr lang="en-GB" sz="2300" dirty="0"/>
              <a:t>The three slave nodes have 4 GB RAM each and a 2.4 GHz Intel Skylake processor with 2 cores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We used:</a:t>
            </a:r>
          </a:p>
          <a:p>
            <a:pPr lvl="1"/>
            <a:r>
              <a:rPr lang="en-GB" dirty="0"/>
              <a:t>Hadoop version 3.2.1</a:t>
            </a:r>
          </a:p>
          <a:p>
            <a:pPr lvl="1"/>
            <a:r>
              <a:rPr lang="en-GB" dirty="0"/>
              <a:t>Spark version 3.0.0-preview2 </a:t>
            </a:r>
          </a:p>
          <a:p>
            <a:pPr lvl="1"/>
            <a:r>
              <a:rPr lang="en-GB" dirty="0"/>
              <a:t>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5519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825-6199-4D96-9863-60BE307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FBB4-6420-4B40-AD51-BBD4065A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Movies:</a:t>
            </a:r>
          </a:p>
          <a:p>
            <a:pPr lvl="1"/>
            <a:r>
              <a:rPr lang="en-GB" dirty="0"/>
              <a:t>Remove titles that are not a movie</a:t>
            </a:r>
          </a:p>
          <a:p>
            <a:pPr lvl="1"/>
            <a:r>
              <a:rPr lang="en-GB" dirty="0"/>
              <a:t>Remove movies without a rating or list of genres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Actors</a:t>
            </a:r>
          </a:p>
          <a:p>
            <a:pPr lvl="1"/>
            <a:r>
              <a:rPr lang="en-GB" dirty="0"/>
              <a:t>Remove dead actors</a:t>
            </a:r>
          </a:p>
          <a:p>
            <a:pPr lvl="1"/>
            <a:r>
              <a:rPr lang="en-GB" dirty="0"/>
              <a:t>Calculate age for remaining actors</a:t>
            </a:r>
          </a:p>
          <a:p>
            <a:pPr lvl="1"/>
            <a:r>
              <a:rPr lang="en-GB" dirty="0"/>
              <a:t>Determine gender based on their primary profession</a:t>
            </a:r>
          </a:p>
          <a:p>
            <a:pPr lvl="1"/>
            <a:r>
              <a:rPr lang="en-GB" dirty="0"/>
              <a:t>Remove actors with missing acting history</a:t>
            </a:r>
          </a:p>
          <a:p>
            <a:pPr lvl="1"/>
            <a:r>
              <a:rPr lang="en-GB" dirty="0"/>
              <a:t>Generate genre scores</a:t>
            </a:r>
          </a:p>
          <a:p>
            <a:pPr lvl="1"/>
            <a:r>
              <a:rPr lang="en-GB" dirty="0"/>
              <a:t>Calculate actor-actor relationship score and store as a graph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7E4A7-30C7-4EA1-903C-7208E1C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4DDAB3-B657-4E54-B1F3-1D3A3358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Generate a list of </a:t>
            </a:r>
            <a:r>
              <a:rPr lang="en-GB" dirty="0"/>
              <a:t>possible actors ({actors, </a:t>
            </a:r>
            <a:r>
              <a:rPr lang="en-GB" dirty="0" err="1"/>
              <a:t>genre_score</a:t>
            </a:r>
            <a:r>
              <a:rPr lang="en-GB" dirty="0"/>
              <a:t>}) for all the input actor descriptions and genres.  </a:t>
            </a:r>
          </a:p>
          <a:p>
            <a:r>
              <a:rPr lang="en-GB" dirty="0"/>
              <a:t>Evaluate the average </a:t>
            </a:r>
            <a:r>
              <a:rPr lang="en-GB" dirty="0" err="1"/>
              <a:t>genre_score</a:t>
            </a:r>
            <a:r>
              <a:rPr lang="en-GB" dirty="0"/>
              <a:t> for every actor. </a:t>
            </a:r>
          </a:p>
          <a:p>
            <a:r>
              <a:rPr lang="en-GB" dirty="0"/>
              <a:t>Evaluate the </a:t>
            </a:r>
            <a:r>
              <a:rPr lang="en-GB" dirty="0" err="1"/>
              <a:t>similarity_score</a:t>
            </a:r>
            <a:r>
              <a:rPr lang="en-GB" dirty="0"/>
              <a:t> between input plot and all plot summaries. </a:t>
            </a:r>
          </a:p>
          <a:p>
            <a:r>
              <a:rPr lang="en-GB" dirty="0"/>
              <a:t>Generate a ranked list of actors based on weighted average of </a:t>
            </a:r>
            <a:r>
              <a:rPr lang="en-GB" dirty="0" err="1"/>
              <a:t>genre_score</a:t>
            </a:r>
            <a:r>
              <a:rPr lang="en-GB" dirty="0"/>
              <a:t> and </a:t>
            </a:r>
            <a:r>
              <a:rPr lang="en-GB" dirty="0" err="1"/>
              <a:t>summary_score</a:t>
            </a:r>
            <a:r>
              <a:rPr lang="en-GB" dirty="0"/>
              <a:t>. </a:t>
            </a:r>
          </a:p>
          <a:p>
            <a:r>
              <a:rPr lang="nb-NO" dirty="0"/>
              <a:t>Evaluate the actor-actor relationship_score from graph for the previous list.</a:t>
            </a:r>
          </a:p>
          <a:p>
            <a:r>
              <a:rPr lang="nb-NO" dirty="0"/>
              <a:t>Evaluate the final score as the average of the previously calculated weighted average and relationship_score 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1502</Words>
  <Application>Microsoft Office PowerPoint</Application>
  <PresentationFormat>Widescreen</PresentationFormat>
  <Paragraphs>242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Microsoft Excel Worksheet</vt:lpstr>
      <vt:lpstr>Search Engine for Movie Cast Generation</vt:lpstr>
      <vt:lpstr>Introduction</vt:lpstr>
      <vt:lpstr>Motivation</vt:lpstr>
      <vt:lpstr>Problem Statement</vt:lpstr>
      <vt:lpstr>Use Case Example</vt:lpstr>
      <vt:lpstr>Data</vt:lpstr>
      <vt:lpstr>Hadoop cluster</vt:lpstr>
      <vt:lpstr>Data Preprocessing </vt:lpstr>
      <vt:lpstr>Algorithm</vt:lpstr>
      <vt:lpstr>Process Flow</vt:lpstr>
      <vt:lpstr>Challenges</vt:lpstr>
      <vt:lpstr>Evaluation of plot similarity</vt:lpstr>
      <vt:lpstr>Evaluation of plot similarity</vt:lpstr>
      <vt:lpstr>Evaluation of results</vt:lpstr>
      <vt:lpstr>Evaluation of relation score</vt:lpstr>
      <vt:lpstr>Evaluation of relation score</vt:lpstr>
      <vt:lpstr>Relation Graph</vt:lpstr>
      <vt:lpstr>Results</vt:lpstr>
      <vt:lpstr>Execution times</vt:lpstr>
      <vt:lpstr>Execution times</vt:lpstr>
      <vt:lpstr>Conclusion</vt:lpstr>
      <vt:lpstr>Related work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Movie Cast Generation</dc:title>
  <dc:creator>Malavika Ramakrishnan</dc:creator>
  <cp:lastModifiedBy>Malavika Ramakrishnan</cp:lastModifiedBy>
  <cp:revision>110</cp:revision>
  <dcterms:created xsi:type="dcterms:W3CDTF">2020-04-02T12:49:50Z</dcterms:created>
  <dcterms:modified xsi:type="dcterms:W3CDTF">2020-04-04T22:12:55Z</dcterms:modified>
</cp:coreProperties>
</file>