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59" r:id="rId5"/>
    <p:sldId id="261" r:id="rId6"/>
    <p:sldId id="262" r:id="rId7"/>
    <p:sldId id="285" r:id="rId8"/>
    <p:sldId id="274" r:id="rId9"/>
    <p:sldId id="260" r:id="rId10"/>
    <p:sldId id="292" r:id="rId11"/>
    <p:sldId id="275" r:id="rId12"/>
    <p:sldId id="264" r:id="rId13"/>
    <p:sldId id="265" r:id="rId14"/>
    <p:sldId id="286" r:id="rId15"/>
    <p:sldId id="266" r:id="rId16"/>
    <p:sldId id="267" r:id="rId17"/>
    <p:sldId id="268" r:id="rId18"/>
    <p:sldId id="287" r:id="rId19"/>
    <p:sldId id="284" r:id="rId20"/>
    <p:sldId id="288" r:id="rId21"/>
    <p:sldId id="289" r:id="rId22"/>
    <p:sldId id="290" r:id="rId23"/>
    <p:sldId id="263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avika Ramakrishnan" initials="MR" lastIdx="2" clrIdx="0">
    <p:extLst>
      <p:ext uri="{19B8F6BF-5375-455C-9EA6-DF929625EA0E}">
        <p15:presenceInfo xmlns:p15="http://schemas.microsoft.com/office/powerpoint/2012/main" userId="d2780ba6c2419c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5181" autoAdjust="0"/>
  </p:normalViewPr>
  <p:slideViewPr>
    <p:cSldViewPr snapToGrid="0">
      <p:cViewPr varScale="1">
        <p:scale>
          <a:sx n="83" d="100"/>
          <a:sy n="83" d="100"/>
        </p:scale>
        <p:origin x="646" y="43"/>
      </p:cViewPr>
      <p:guideLst/>
    </p:cSldViewPr>
  </p:slideViewPr>
  <p:outlineViewPr>
    <p:cViewPr>
      <p:scale>
        <a:sx n="33" d="100"/>
        <a:sy n="33" d="100"/>
      </p:scale>
      <p:origin x="0" y="-100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2EC88-286B-4813-8C78-642F78CAE69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0C30-A487-4458-8BD0-9FBBA664B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63ec31b6e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63ec31b6e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F758-1C33-4DFA-89D6-7AFE453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EE41-ECC2-4959-8C5F-907E549F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4A7D-9214-448E-95FC-B09125E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696EA6-B9B5-4A96-B5AA-282A91A6ECEA}"/>
              </a:ext>
            </a:extLst>
          </p:cNvPr>
          <p:cNvGrpSpPr/>
          <p:nvPr userDrawn="1"/>
        </p:nvGrpSpPr>
        <p:grpSpPr>
          <a:xfrm>
            <a:off x="-695312" y="-209988"/>
            <a:ext cx="13839812" cy="7397700"/>
            <a:chOff x="-695312" y="-209988"/>
            <a:chExt cx="10534636" cy="5563463"/>
          </a:xfrm>
        </p:grpSpPr>
        <p:grpSp>
          <p:nvGrpSpPr>
            <p:cNvPr id="7" name="Google Shape;153;p17">
              <a:extLst>
                <a:ext uri="{FF2B5EF4-FFF2-40B4-BE49-F238E27FC236}">
                  <a16:creationId xmlns:a16="http://schemas.microsoft.com/office/drawing/2014/main" id="{C85A1314-5C73-4731-8768-142CE2EACF72}"/>
                </a:ext>
              </a:extLst>
            </p:cNvPr>
            <p:cNvGrpSpPr/>
            <p:nvPr userDrawn="1"/>
          </p:nvGrpSpPr>
          <p:grpSpPr>
            <a:xfrm>
              <a:off x="3651296" y="1407206"/>
              <a:ext cx="6188028" cy="2689581"/>
              <a:chOff x="3651296" y="1407206"/>
              <a:chExt cx="6188028" cy="2689581"/>
            </a:xfrm>
          </p:grpSpPr>
          <p:sp>
            <p:nvSpPr>
              <p:cNvPr id="8" name="Google Shape;154;p17">
                <a:extLst>
                  <a:ext uri="{FF2B5EF4-FFF2-40B4-BE49-F238E27FC236}">
                    <a16:creationId xmlns:a16="http://schemas.microsoft.com/office/drawing/2014/main" id="{B9485782-8B1A-41E7-99BA-C11CA5CFEBF2}"/>
                  </a:ext>
                </a:extLst>
              </p:cNvPr>
              <p:cNvSpPr/>
              <p:nvPr/>
            </p:nvSpPr>
            <p:spPr>
              <a:xfrm>
                <a:off x="8960600" y="2448983"/>
                <a:ext cx="163660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8856" extrusionOk="0">
                    <a:moveTo>
                      <a:pt x="2423" y="1"/>
                    </a:moveTo>
                    <a:cubicBezTo>
                      <a:pt x="1234" y="1"/>
                      <a:pt x="182" y="4189"/>
                      <a:pt x="91" y="9398"/>
                    </a:cubicBezTo>
                    <a:cubicBezTo>
                      <a:pt x="1" y="14602"/>
                      <a:pt x="891" y="18841"/>
                      <a:pt x="2097" y="18856"/>
                    </a:cubicBezTo>
                    <a:cubicBezTo>
                      <a:pt x="2102" y="18856"/>
                      <a:pt x="2106" y="18856"/>
                      <a:pt x="2110" y="18856"/>
                    </a:cubicBezTo>
                    <a:cubicBezTo>
                      <a:pt x="3296" y="18856"/>
                      <a:pt x="4345" y="14659"/>
                      <a:pt x="4435" y="9474"/>
                    </a:cubicBezTo>
                    <a:cubicBezTo>
                      <a:pt x="4526" y="4270"/>
                      <a:pt x="3621" y="31"/>
                      <a:pt x="2429" y="1"/>
                    </a:cubicBezTo>
                    <a:cubicBezTo>
                      <a:pt x="2427" y="1"/>
                      <a:pt x="2425" y="1"/>
                      <a:pt x="2423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5;p17">
                <a:extLst>
                  <a:ext uri="{FF2B5EF4-FFF2-40B4-BE49-F238E27FC236}">
                    <a16:creationId xmlns:a16="http://schemas.microsoft.com/office/drawing/2014/main" id="{3FF12A3F-E1F8-4588-8466-02041E15F382}"/>
                  </a:ext>
                </a:extLst>
              </p:cNvPr>
              <p:cNvSpPr/>
              <p:nvPr/>
            </p:nvSpPr>
            <p:spPr>
              <a:xfrm>
                <a:off x="9033137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333" y="1"/>
                    </a:moveTo>
                    <a:cubicBezTo>
                      <a:pt x="333" y="1"/>
                      <a:pt x="4586" y="9790"/>
                      <a:pt x="1" y="18856"/>
                    </a:cubicBezTo>
                    <a:lnTo>
                      <a:pt x="16865" y="19157"/>
                    </a:lnTo>
                    <a:cubicBezTo>
                      <a:pt x="16865" y="19157"/>
                      <a:pt x="22295" y="10575"/>
                      <a:pt x="17197" y="303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6;p17">
                <a:extLst>
                  <a:ext uri="{FF2B5EF4-FFF2-40B4-BE49-F238E27FC236}">
                    <a16:creationId xmlns:a16="http://schemas.microsoft.com/office/drawing/2014/main" id="{F12F93FF-1AA1-4872-90CE-15B631B764AC}"/>
                  </a:ext>
                </a:extLst>
              </p:cNvPr>
              <p:cNvSpPr/>
              <p:nvPr/>
            </p:nvSpPr>
            <p:spPr>
              <a:xfrm>
                <a:off x="8783342" y="2553739"/>
                <a:ext cx="106383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12852" extrusionOk="0">
                    <a:moveTo>
                      <a:pt x="1509" y="0"/>
                    </a:moveTo>
                    <a:cubicBezTo>
                      <a:pt x="1102" y="0"/>
                      <a:pt x="181" y="1508"/>
                      <a:pt x="91" y="6411"/>
                    </a:cubicBezTo>
                    <a:cubicBezTo>
                      <a:pt x="0" y="11690"/>
                      <a:pt x="875" y="12852"/>
                      <a:pt x="1283" y="12852"/>
                    </a:cubicBezTo>
                    <a:cubicBezTo>
                      <a:pt x="1284" y="12852"/>
                      <a:pt x="1285" y="12852"/>
                      <a:pt x="1286" y="12852"/>
                    </a:cubicBezTo>
                    <a:cubicBezTo>
                      <a:pt x="1681" y="12852"/>
                      <a:pt x="2806" y="9991"/>
                      <a:pt x="2866" y="6456"/>
                    </a:cubicBezTo>
                    <a:cubicBezTo>
                      <a:pt x="2942" y="2911"/>
                      <a:pt x="1901" y="15"/>
                      <a:pt x="1509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;p17">
                <a:extLst>
                  <a:ext uri="{FF2B5EF4-FFF2-40B4-BE49-F238E27FC236}">
                    <a16:creationId xmlns:a16="http://schemas.microsoft.com/office/drawing/2014/main" id="{E3F90741-816D-4E94-9FEF-56BDA4A0DC59}"/>
                  </a:ext>
                </a:extLst>
              </p:cNvPr>
              <p:cNvSpPr/>
              <p:nvPr/>
            </p:nvSpPr>
            <p:spPr>
              <a:xfrm>
                <a:off x="882807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242" y="0"/>
                    </a:moveTo>
                    <a:cubicBezTo>
                      <a:pt x="242" y="0"/>
                      <a:pt x="2746" y="5536"/>
                      <a:pt x="0" y="12852"/>
                    </a:cubicBezTo>
                    <a:lnTo>
                      <a:pt x="5672" y="12957"/>
                    </a:lnTo>
                    <a:cubicBezTo>
                      <a:pt x="5672" y="12957"/>
                      <a:pt x="7557" y="7074"/>
                      <a:pt x="5898" y="106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8;p17">
                <a:extLst>
                  <a:ext uri="{FF2B5EF4-FFF2-40B4-BE49-F238E27FC236}">
                    <a16:creationId xmlns:a16="http://schemas.microsoft.com/office/drawing/2014/main" id="{F4DBD542-A2CB-4492-9185-28C63829802E}"/>
                  </a:ext>
                </a:extLst>
              </p:cNvPr>
              <p:cNvSpPr/>
              <p:nvPr/>
            </p:nvSpPr>
            <p:spPr>
              <a:xfrm>
                <a:off x="8620802" y="2477369"/>
                <a:ext cx="356755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66" h="2188" extrusionOk="0">
                    <a:moveTo>
                      <a:pt x="0" y="0"/>
                    </a:moveTo>
                    <a:lnTo>
                      <a:pt x="3952" y="2082"/>
                    </a:lnTo>
                    <a:lnTo>
                      <a:pt x="9865" y="2187"/>
                    </a:lnTo>
                    <a:lnTo>
                      <a:pt x="6864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9;p17">
                <a:extLst>
                  <a:ext uri="{FF2B5EF4-FFF2-40B4-BE49-F238E27FC236}">
                    <a16:creationId xmlns:a16="http://schemas.microsoft.com/office/drawing/2014/main" id="{4A6928DB-2B31-4F8D-87B6-C2F564397BC3}"/>
                  </a:ext>
                </a:extLst>
              </p:cNvPr>
              <p:cNvSpPr/>
              <p:nvPr/>
            </p:nvSpPr>
            <p:spPr>
              <a:xfrm>
                <a:off x="8609881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4028" y="0"/>
                    </a:moveTo>
                    <a:lnTo>
                      <a:pt x="1" y="1931"/>
                    </a:lnTo>
                    <a:lnTo>
                      <a:pt x="6864" y="2052"/>
                    </a:lnTo>
                    <a:lnTo>
                      <a:pt x="9926" y="106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;p17">
                <a:extLst>
                  <a:ext uri="{FF2B5EF4-FFF2-40B4-BE49-F238E27FC236}">
                    <a16:creationId xmlns:a16="http://schemas.microsoft.com/office/drawing/2014/main" id="{739C30AE-F614-41F2-B2DA-0680B844D04F}"/>
                  </a:ext>
                </a:extLst>
              </p:cNvPr>
              <p:cNvSpPr/>
              <p:nvPr/>
            </p:nvSpPr>
            <p:spPr>
              <a:xfrm>
                <a:off x="8868969" y="2490459"/>
                <a:ext cx="120015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16397" extrusionOk="0">
                    <a:moveTo>
                      <a:pt x="287" y="0"/>
                    </a:moveTo>
                    <a:lnTo>
                      <a:pt x="151" y="8206"/>
                    </a:lnTo>
                    <a:lnTo>
                      <a:pt x="1" y="16397"/>
                    </a:lnTo>
                    <a:lnTo>
                      <a:pt x="3093" y="14677"/>
                    </a:lnTo>
                    <a:lnTo>
                      <a:pt x="3213" y="8251"/>
                    </a:lnTo>
                    <a:lnTo>
                      <a:pt x="3319" y="182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1;p17">
                <a:extLst>
                  <a:ext uri="{FF2B5EF4-FFF2-40B4-BE49-F238E27FC236}">
                    <a16:creationId xmlns:a16="http://schemas.microsoft.com/office/drawing/2014/main" id="{7B35901A-BB7A-42EB-B342-80BE8F789AE1}"/>
                  </a:ext>
                </a:extLst>
              </p:cNvPr>
              <p:cNvSpPr/>
              <p:nvPr/>
            </p:nvSpPr>
            <p:spPr>
              <a:xfrm>
                <a:off x="8573359" y="2549364"/>
                <a:ext cx="213272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2943" extrusionOk="0">
                    <a:moveTo>
                      <a:pt x="241" y="0"/>
                    </a:moveTo>
                    <a:lnTo>
                      <a:pt x="121" y="6426"/>
                    </a:lnTo>
                    <a:lnTo>
                      <a:pt x="0" y="12852"/>
                    </a:lnTo>
                    <a:lnTo>
                      <a:pt x="5038" y="12942"/>
                    </a:lnTo>
                    <a:lnTo>
                      <a:pt x="5898" y="6532"/>
                    </a:lnTo>
                    <a:lnTo>
                      <a:pt x="5264" y="9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2;p17">
                <a:extLst>
                  <a:ext uri="{FF2B5EF4-FFF2-40B4-BE49-F238E27FC236}">
                    <a16:creationId xmlns:a16="http://schemas.microsoft.com/office/drawing/2014/main" id="{AED53BEC-644D-4E3C-B560-B69BE447D8B7}"/>
                  </a:ext>
                </a:extLst>
              </p:cNvPr>
              <p:cNvSpPr/>
              <p:nvPr/>
            </p:nvSpPr>
            <p:spPr>
              <a:xfrm>
                <a:off x="3651296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33125" y="1"/>
                    </a:moveTo>
                    <a:cubicBezTo>
                      <a:pt x="33125" y="1"/>
                      <a:pt x="1" y="33246"/>
                      <a:pt x="32688" y="74379"/>
                    </a:cubicBezTo>
                    <a:lnTo>
                      <a:pt x="143208" y="44559"/>
                    </a:lnTo>
                    <a:lnTo>
                      <a:pt x="143434" y="31707"/>
                    </a:lnTo>
                    <a:lnTo>
                      <a:pt x="33125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63;p17">
              <a:extLst>
                <a:ext uri="{FF2B5EF4-FFF2-40B4-BE49-F238E27FC236}">
                  <a16:creationId xmlns:a16="http://schemas.microsoft.com/office/drawing/2014/main" id="{F8408A30-D413-4FC3-AE64-518D70CD47C1}"/>
                </a:ext>
              </a:extLst>
            </p:cNvPr>
            <p:cNvGrpSpPr/>
            <p:nvPr userDrawn="1"/>
          </p:nvGrpSpPr>
          <p:grpSpPr>
            <a:xfrm>
              <a:off x="-695312" y="1407206"/>
              <a:ext cx="6187996" cy="2689581"/>
              <a:chOff x="-695312" y="1407206"/>
              <a:chExt cx="6187996" cy="2689581"/>
            </a:xfrm>
          </p:grpSpPr>
          <p:sp>
            <p:nvSpPr>
              <p:cNvPr id="18" name="Google Shape;164;p17">
                <a:extLst>
                  <a:ext uri="{FF2B5EF4-FFF2-40B4-BE49-F238E27FC236}">
                    <a16:creationId xmlns:a16="http://schemas.microsoft.com/office/drawing/2014/main" id="{84387B4C-FE49-474A-B72E-44EBDB20668C}"/>
                  </a:ext>
                </a:extLst>
              </p:cNvPr>
              <p:cNvSpPr/>
              <p:nvPr/>
            </p:nvSpPr>
            <p:spPr>
              <a:xfrm>
                <a:off x="19757" y="2448983"/>
                <a:ext cx="163696" cy="681833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18856" extrusionOk="0">
                    <a:moveTo>
                      <a:pt x="2104" y="1"/>
                    </a:moveTo>
                    <a:cubicBezTo>
                      <a:pt x="2102" y="1"/>
                      <a:pt x="2100" y="1"/>
                      <a:pt x="2098" y="1"/>
                    </a:cubicBezTo>
                    <a:cubicBezTo>
                      <a:pt x="906" y="31"/>
                      <a:pt x="1" y="4270"/>
                      <a:pt x="91" y="9474"/>
                    </a:cubicBezTo>
                    <a:cubicBezTo>
                      <a:pt x="182" y="14659"/>
                      <a:pt x="1230" y="18856"/>
                      <a:pt x="2417" y="18856"/>
                    </a:cubicBezTo>
                    <a:cubicBezTo>
                      <a:pt x="2421" y="18856"/>
                      <a:pt x="2425" y="18856"/>
                      <a:pt x="2429" y="18856"/>
                    </a:cubicBezTo>
                    <a:cubicBezTo>
                      <a:pt x="3636" y="18841"/>
                      <a:pt x="4526" y="14602"/>
                      <a:pt x="4436" y="9398"/>
                    </a:cubicBezTo>
                    <a:cubicBezTo>
                      <a:pt x="4345" y="4189"/>
                      <a:pt x="3293" y="1"/>
                      <a:pt x="210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5;p17">
                <a:extLst>
                  <a:ext uri="{FF2B5EF4-FFF2-40B4-BE49-F238E27FC236}">
                    <a16:creationId xmlns:a16="http://schemas.microsoft.com/office/drawing/2014/main" id="{8F1FCFC8-AD14-4EBF-8A85-B21B564BE11F}"/>
                  </a:ext>
                </a:extLst>
              </p:cNvPr>
              <p:cNvSpPr/>
              <p:nvPr/>
            </p:nvSpPr>
            <p:spPr>
              <a:xfrm>
                <a:off x="-695312" y="2448983"/>
                <a:ext cx="806187" cy="692753"/>
              </a:xfrm>
              <a:custGeom>
                <a:avLst/>
                <a:gdLst/>
                <a:ahLst/>
                <a:cxnLst/>
                <a:rect l="l" t="t" r="r" b="b"/>
                <a:pathLst>
                  <a:path w="22295" h="19158" extrusionOk="0">
                    <a:moveTo>
                      <a:pt x="21963" y="1"/>
                    </a:moveTo>
                    <a:lnTo>
                      <a:pt x="5099" y="303"/>
                    </a:lnTo>
                    <a:cubicBezTo>
                      <a:pt x="1" y="10575"/>
                      <a:pt x="5431" y="19157"/>
                      <a:pt x="5431" y="19157"/>
                    </a:cubicBezTo>
                    <a:lnTo>
                      <a:pt x="22295" y="18856"/>
                    </a:lnTo>
                    <a:cubicBezTo>
                      <a:pt x="17709" y="9790"/>
                      <a:pt x="21963" y="1"/>
                      <a:pt x="21963" y="1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6;p17">
                <a:extLst>
                  <a:ext uri="{FF2B5EF4-FFF2-40B4-BE49-F238E27FC236}">
                    <a16:creationId xmlns:a16="http://schemas.microsoft.com/office/drawing/2014/main" id="{215A501D-7117-453E-B97B-F5B4FA2EFB5E}"/>
                  </a:ext>
                </a:extLst>
              </p:cNvPr>
              <p:cNvSpPr/>
              <p:nvPr/>
            </p:nvSpPr>
            <p:spPr>
              <a:xfrm>
                <a:off x="254292" y="2553739"/>
                <a:ext cx="106419" cy="464728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2852" extrusionOk="0">
                    <a:moveTo>
                      <a:pt x="1434" y="0"/>
                    </a:moveTo>
                    <a:cubicBezTo>
                      <a:pt x="1042" y="15"/>
                      <a:pt x="1" y="2911"/>
                      <a:pt x="76" y="6456"/>
                    </a:cubicBezTo>
                    <a:cubicBezTo>
                      <a:pt x="137" y="9991"/>
                      <a:pt x="1262" y="12852"/>
                      <a:pt x="1672" y="12852"/>
                    </a:cubicBezTo>
                    <a:cubicBezTo>
                      <a:pt x="1673" y="12852"/>
                      <a:pt x="1674" y="12852"/>
                      <a:pt x="1675" y="12852"/>
                    </a:cubicBezTo>
                    <a:cubicBezTo>
                      <a:pt x="2067" y="12852"/>
                      <a:pt x="2942" y="11690"/>
                      <a:pt x="2852" y="6411"/>
                    </a:cubicBezTo>
                    <a:cubicBezTo>
                      <a:pt x="2761" y="1508"/>
                      <a:pt x="1841" y="0"/>
                      <a:pt x="1434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7;p17">
                <a:extLst>
                  <a:ext uri="{FF2B5EF4-FFF2-40B4-BE49-F238E27FC236}">
                    <a16:creationId xmlns:a16="http://schemas.microsoft.com/office/drawing/2014/main" id="{CD0B8A26-3CFF-4EDA-8C62-E61361922947}"/>
                  </a:ext>
                </a:extLst>
              </p:cNvPr>
              <p:cNvSpPr/>
              <p:nvPr/>
            </p:nvSpPr>
            <p:spPr>
              <a:xfrm>
                <a:off x="42682" y="2553739"/>
                <a:ext cx="273297" cy="468561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958" extrusionOk="0">
                    <a:moveTo>
                      <a:pt x="7331" y="0"/>
                    </a:moveTo>
                    <a:lnTo>
                      <a:pt x="1660" y="106"/>
                    </a:lnTo>
                    <a:cubicBezTo>
                      <a:pt x="0" y="7074"/>
                      <a:pt x="1886" y="12957"/>
                      <a:pt x="1886" y="12957"/>
                    </a:cubicBezTo>
                    <a:lnTo>
                      <a:pt x="7557" y="12852"/>
                    </a:lnTo>
                    <a:cubicBezTo>
                      <a:pt x="4812" y="5536"/>
                      <a:pt x="7331" y="0"/>
                      <a:pt x="733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8;p17">
                <a:extLst>
                  <a:ext uri="{FF2B5EF4-FFF2-40B4-BE49-F238E27FC236}">
                    <a16:creationId xmlns:a16="http://schemas.microsoft.com/office/drawing/2014/main" id="{41197C81-7AC1-4EC6-84C8-9A7A39E8AFBB}"/>
                  </a:ext>
                </a:extLst>
              </p:cNvPr>
              <p:cNvSpPr/>
              <p:nvPr/>
            </p:nvSpPr>
            <p:spPr>
              <a:xfrm>
                <a:off x="167038" y="2477369"/>
                <a:ext cx="356212" cy="79118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2188" extrusionOk="0">
                    <a:moveTo>
                      <a:pt x="9850" y="0"/>
                    </a:moveTo>
                    <a:lnTo>
                      <a:pt x="2987" y="121"/>
                    </a:lnTo>
                    <a:lnTo>
                      <a:pt x="0" y="2187"/>
                    </a:lnTo>
                    <a:lnTo>
                      <a:pt x="0" y="2187"/>
                    </a:lnTo>
                    <a:lnTo>
                      <a:pt x="5898" y="2082"/>
                    </a:lnTo>
                    <a:lnTo>
                      <a:pt x="9850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9;p17">
                <a:extLst>
                  <a:ext uri="{FF2B5EF4-FFF2-40B4-BE49-F238E27FC236}">
                    <a16:creationId xmlns:a16="http://schemas.microsoft.com/office/drawing/2014/main" id="{C9569874-AAEA-4B34-A96B-0DC7310F95E8}"/>
                  </a:ext>
                </a:extLst>
              </p:cNvPr>
              <p:cNvSpPr/>
              <p:nvPr/>
            </p:nvSpPr>
            <p:spPr>
              <a:xfrm>
                <a:off x="175210" y="3017349"/>
                <a:ext cx="358924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2052" extrusionOk="0">
                    <a:moveTo>
                      <a:pt x="5899" y="0"/>
                    </a:moveTo>
                    <a:lnTo>
                      <a:pt x="1" y="106"/>
                    </a:lnTo>
                    <a:lnTo>
                      <a:pt x="3063" y="2052"/>
                    </a:lnTo>
                    <a:lnTo>
                      <a:pt x="9926" y="1931"/>
                    </a:lnTo>
                    <a:lnTo>
                      <a:pt x="589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0;p17">
                <a:extLst>
                  <a:ext uri="{FF2B5EF4-FFF2-40B4-BE49-F238E27FC236}">
                    <a16:creationId xmlns:a16="http://schemas.microsoft.com/office/drawing/2014/main" id="{2020C389-085D-48CE-9AA3-27660DD8906F}"/>
                  </a:ext>
                </a:extLst>
              </p:cNvPr>
              <p:cNvSpPr/>
              <p:nvPr/>
            </p:nvSpPr>
            <p:spPr>
              <a:xfrm>
                <a:off x="155032" y="2490459"/>
                <a:ext cx="120051" cy="592916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16397" extrusionOk="0">
                    <a:moveTo>
                      <a:pt x="3033" y="0"/>
                    </a:moveTo>
                    <a:lnTo>
                      <a:pt x="1" y="1825"/>
                    </a:lnTo>
                    <a:lnTo>
                      <a:pt x="106" y="8251"/>
                    </a:lnTo>
                    <a:lnTo>
                      <a:pt x="227" y="14677"/>
                    </a:lnTo>
                    <a:lnTo>
                      <a:pt x="3319" y="16397"/>
                    </a:lnTo>
                    <a:lnTo>
                      <a:pt x="3168" y="8206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1;p17">
                <a:extLst>
                  <a:ext uri="{FF2B5EF4-FFF2-40B4-BE49-F238E27FC236}">
                    <a16:creationId xmlns:a16="http://schemas.microsoft.com/office/drawing/2014/main" id="{A765B01E-A7EE-489D-A2F1-42E5DE3696B2}"/>
                  </a:ext>
                </a:extLst>
              </p:cNvPr>
              <p:cNvSpPr/>
              <p:nvPr/>
            </p:nvSpPr>
            <p:spPr>
              <a:xfrm>
                <a:off x="357385" y="2549364"/>
                <a:ext cx="213308" cy="468019"/>
              </a:xfrm>
              <a:custGeom>
                <a:avLst/>
                <a:gdLst/>
                <a:ahLst/>
                <a:cxnLst/>
                <a:rect l="l" t="t" r="r" b="b"/>
                <a:pathLst>
                  <a:path w="5899" h="12943" extrusionOk="0">
                    <a:moveTo>
                      <a:pt x="5657" y="0"/>
                    </a:moveTo>
                    <a:lnTo>
                      <a:pt x="634" y="91"/>
                    </a:lnTo>
                    <a:lnTo>
                      <a:pt x="1" y="6532"/>
                    </a:lnTo>
                    <a:lnTo>
                      <a:pt x="861" y="12942"/>
                    </a:lnTo>
                    <a:lnTo>
                      <a:pt x="5899" y="12852"/>
                    </a:lnTo>
                    <a:lnTo>
                      <a:pt x="5778" y="6426"/>
                    </a:lnTo>
                    <a:lnTo>
                      <a:pt x="565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2;p17">
                <a:extLst>
                  <a:ext uri="{FF2B5EF4-FFF2-40B4-BE49-F238E27FC236}">
                    <a16:creationId xmlns:a16="http://schemas.microsoft.com/office/drawing/2014/main" id="{098C77D9-FD0D-4A48-8DE6-3BBB7B00A861}"/>
                  </a:ext>
                </a:extLst>
              </p:cNvPr>
              <p:cNvSpPr/>
              <p:nvPr/>
            </p:nvSpPr>
            <p:spPr>
              <a:xfrm>
                <a:off x="306110" y="1407206"/>
                <a:ext cx="5186573" cy="2689581"/>
              </a:xfrm>
              <a:custGeom>
                <a:avLst/>
                <a:gdLst/>
                <a:ahLst/>
                <a:cxnLst/>
                <a:rect l="l" t="t" r="r" b="b"/>
                <a:pathLst>
                  <a:path w="143434" h="74380" extrusionOk="0">
                    <a:moveTo>
                      <a:pt x="110310" y="1"/>
                    </a:moveTo>
                    <a:lnTo>
                      <a:pt x="1" y="31707"/>
                    </a:lnTo>
                    <a:lnTo>
                      <a:pt x="242" y="44559"/>
                    </a:lnTo>
                    <a:lnTo>
                      <a:pt x="110747" y="74379"/>
                    </a:lnTo>
                    <a:cubicBezTo>
                      <a:pt x="143434" y="33246"/>
                      <a:pt x="110310" y="1"/>
                      <a:pt x="110310" y="1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73;p17">
              <a:extLst>
                <a:ext uri="{FF2B5EF4-FFF2-40B4-BE49-F238E27FC236}">
                  <a16:creationId xmlns:a16="http://schemas.microsoft.com/office/drawing/2014/main" id="{78A498DA-B539-48F7-B310-ACE1F1F62FBC}"/>
                </a:ext>
              </a:extLst>
            </p:cNvPr>
            <p:cNvGrpSpPr/>
            <p:nvPr userDrawn="1"/>
          </p:nvGrpSpPr>
          <p:grpSpPr>
            <a:xfrm>
              <a:off x="-346221" y="1937930"/>
              <a:ext cx="5645848" cy="3415545"/>
              <a:chOff x="-346221" y="1937930"/>
              <a:chExt cx="5645848" cy="3415545"/>
            </a:xfrm>
          </p:grpSpPr>
          <p:sp>
            <p:nvSpPr>
              <p:cNvPr id="28" name="Google Shape;174;p17">
                <a:extLst>
                  <a:ext uri="{FF2B5EF4-FFF2-40B4-BE49-F238E27FC236}">
                    <a16:creationId xmlns:a16="http://schemas.microsoft.com/office/drawing/2014/main" id="{7ADAAA66-C678-489E-9407-18C8AD932545}"/>
                  </a:ext>
                </a:extLst>
              </p:cNvPr>
              <p:cNvSpPr/>
              <p:nvPr/>
            </p:nvSpPr>
            <p:spPr>
              <a:xfrm>
                <a:off x="201932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1316" y="1"/>
                    </a:moveTo>
                    <a:cubicBezTo>
                      <a:pt x="1240" y="1"/>
                      <a:pt x="1168" y="14"/>
                      <a:pt x="1102" y="43"/>
                    </a:cubicBezTo>
                    <a:cubicBezTo>
                      <a:pt x="1" y="525"/>
                      <a:pt x="770" y="4779"/>
                      <a:pt x="2822" y="9560"/>
                    </a:cubicBezTo>
                    <a:cubicBezTo>
                      <a:pt x="4749" y="14068"/>
                      <a:pt x="7129" y="17416"/>
                      <a:pt x="8323" y="17416"/>
                    </a:cubicBezTo>
                    <a:cubicBezTo>
                      <a:pt x="8400" y="17416"/>
                      <a:pt x="8472" y="17402"/>
                      <a:pt x="8538" y="17374"/>
                    </a:cubicBezTo>
                    <a:cubicBezTo>
                      <a:pt x="9640" y="16906"/>
                      <a:pt x="8855" y="12638"/>
                      <a:pt x="6804" y="7856"/>
                    </a:cubicBezTo>
                    <a:cubicBezTo>
                      <a:pt x="4876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5;p17">
                <a:extLst>
                  <a:ext uri="{FF2B5EF4-FFF2-40B4-BE49-F238E27FC236}">
                    <a16:creationId xmlns:a16="http://schemas.microsoft.com/office/drawing/2014/main" id="{402FF048-177B-4540-A3EA-E8957D1F1B2C}"/>
                  </a:ext>
                </a:extLst>
              </p:cNvPr>
              <p:cNvSpPr/>
              <p:nvPr/>
            </p:nvSpPr>
            <p:spPr>
              <a:xfrm>
                <a:off x="-346221" y="4486757"/>
                <a:ext cx="859632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69" extrusionOk="0">
                    <a:moveTo>
                      <a:pt x="16352" y="0"/>
                    </a:moveTo>
                    <a:lnTo>
                      <a:pt x="845" y="6652"/>
                    </a:lnTo>
                    <a:cubicBezTo>
                      <a:pt x="1" y="18086"/>
                      <a:pt x="8267" y="23969"/>
                      <a:pt x="8267" y="23969"/>
                    </a:cubicBezTo>
                    <a:lnTo>
                      <a:pt x="23773" y="17332"/>
                    </a:lnTo>
                    <a:cubicBezTo>
                      <a:pt x="16095" y="10665"/>
                      <a:pt x="16351" y="1"/>
                      <a:pt x="16352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;p17">
                <a:extLst>
                  <a:ext uri="{FF2B5EF4-FFF2-40B4-BE49-F238E27FC236}">
                    <a16:creationId xmlns:a16="http://schemas.microsoft.com/office/drawing/2014/main" id="{D4B7DB4B-83E0-4DA7-8303-FFBAB2BD7187}"/>
                  </a:ext>
                </a:extLst>
              </p:cNvPr>
              <p:cNvSpPr/>
              <p:nvPr/>
            </p:nvSpPr>
            <p:spPr>
              <a:xfrm>
                <a:off x="463226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441" y="0"/>
                    </a:moveTo>
                    <a:cubicBezTo>
                      <a:pt x="411" y="0"/>
                      <a:pt x="385" y="5"/>
                      <a:pt x="362" y="14"/>
                    </a:cubicBezTo>
                    <a:cubicBezTo>
                      <a:pt x="0" y="180"/>
                      <a:pt x="136" y="3242"/>
                      <a:pt x="1539" y="6500"/>
                    </a:cubicBezTo>
                    <a:cubicBezTo>
                      <a:pt x="2892" y="9658"/>
                      <a:pt x="4920" y="11834"/>
                      <a:pt x="5386" y="11834"/>
                    </a:cubicBezTo>
                    <a:cubicBezTo>
                      <a:pt x="5403" y="11834"/>
                      <a:pt x="5418" y="11831"/>
                      <a:pt x="5430" y="11825"/>
                    </a:cubicBezTo>
                    <a:cubicBezTo>
                      <a:pt x="5807" y="11674"/>
                      <a:pt x="6169" y="10271"/>
                      <a:pt x="4088" y="5414"/>
                    </a:cubicBezTo>
                    <a:cubicBezTo>
                      <a:pt x="2273" y="1174"/>
                      <a:pt x="911" y="0"/>
                      <a:pt x="441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;p17">
                <a:extLst>
                  <a:ext uri="{FF2B5EF4-FFF2-40B4-BE49-F238E27FC236}">
                    <a16:creationId xmlns:a16="http://schemas.microsoft.com/office/drawing/2014/main" id="{271FF101-5245-40FE-8DED-4EC71F395C57}"/>
                  </a:ext>
                </a:extLst>
              </p:cNvPr>
              <p:cNvSpPr/>
              <p:nvPr/>
            </p:nvSpPr>
            <p:spPr>
              <a:xfrm>
                <a:off x="289223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204" y="0"/>
                    </a:moveTo>
                    <a:lnTo>
                      <a:pt x="0" y="2248"/>
                    </a:lnTo>
                    <a:cubicBezTo>
                      <a:pt x="1101" y="9322"/>
                      <a:pt x="5069" y="14058"/>
                      <a:pt x="5069" y="14058"/>
                    </a:cubicBezTo>
                    <a:lnTo>
                      <a:pt x="10272" y="11811"/>
                    </a:lnTo>
                    <a:cubicBezTo>
                      <a:pt x="4978" y="6064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8;p17">
                <a:extLst>
                  <a:ext uri="{FF2B5EF4-FFF2-40B4-BE49-F238E27FC236}">
                    <a16:creationId xmlns:a16="http://schemas.microsoft.com/office/drawing/2014/main" id="{B83656FD-71AD-415B-AD2E-23EB0A94F517}"/>
                  </a:ext>
                </a:extLst>
              </p:cNvPr>
              <p:cNvSpPr/>
              <p:nvPr/>
            </p:nvSpPr>
            <p:spPr>
              <a:xfrm>
                <a:off x="348128" y="4352566"/>
                <a:ext cx="300562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48" extrusionOk="0">
                    <a:moveTo>
                      <a:pt x="8312" y="1"/>
                    </a:moveTo>
                    <a:lnTo>
                      <a:pt x="1991" y="2701"/>
                    </a:lnTo>
                    <a:lnTo>
                      <a:pt x="0" y="5748"/>
                    </a:lnTo>
                    <a:lnTo>
                      <a:pt x="5431" y="3425"/>
                    </a:lnTo>
                    <a:lnTo>
                      <a:pt x="8312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9;p17">
                <a:extLst>
                  <a:ext uri="{FF2B5EF4-FFF2-40B4-BE49-F238E27FC236}">
                    <a16:creationId xmlns:a16="http://schemas.microsoft.com/office/drawing/2014/main" id="{2B780B56-1AE1-464F-AB10-8CDB2A68894E}"/>
                  </a:ext>
                </a:extLst>
              </p:cNvPr>
              <p:cNvSpPr/>
              <p:nvPr/>
            </p:nvSpPr>
            <p:spPr>
              <a:xfrm>
                <a:off x="531388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5431" y="0"/>
                    </a:moveTo>
                    <a:lnTo>
                      <a:pt x="1" y="2323"/>
                    </a:lnTo>
                    <a:lnTo>
                      <a:pt x="3575" y="2972"/>
                    </a:lnTo>
                    <a:lnTo>
                      <a:pt x="9896" y="272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80;p17">
                <a:extLst>
                  <a:ext uri="{FF2B5EF4-FFF2-40B4-BE49-F238E27FC236}">
                    <a16:creationId xmlns:a16="http://schemas.microsoft.com/office/drawing/2014/main" id="{DF073F49-2408-4096-AABB-D8A46CE1D776}"/>
                  </a:ext>
                </a:extLst>
              </p:cNvPr>
              <p:cNvSpPr/>
              <p:nvPr/>
            </p:nvSpPr>
            <p:spPr>
              <a:xfrm>
                <a:off x="337208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2128" y="1"/>
                    </a:moveTo>
                    <a:lnTo>
                      <a:pt x="1" y="2851"/>
                    </a:lnTo>
                    <a:lnTo>
                      <a:pt x="2535" y="8749"/>
                    </a:lnTo>
                    <a:lnTo>
                      <a:pt x="5069" y="14662"/>
                    </a:lnTo>
                    <a:lnTo>
                      <a:pt x="8583" y="15084"/>
                    </a:lnTo>
                    <a:lnTo>
                      <a:pt x="5355" y="7543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1;p17">
                <a:extLst>
                  <a:ext uri="{FF2B5EF4-FFF2-40B4-BE49-F238E27FC236}">
                    <a16:creationId xmlns:a16="http://schemas.microsoft.com/office/drawing/2014/main" id="{0B83CF30-7CC7-4FB3-9E80-4D41FADB511C}"/>
                  </a:ext>
                </a:extLst>
              </p:cNvPr>
              <p:cNvSpPr/>
              <p:nvPr/>
            </p:nvSpPr>
            <p:spPr>
              <a:xfrm>
                <a:off x="544478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4631" y="1"/>
                    </a:moveTo>
                    <a:lnTo>
                      <a:pt x="1" y="1992"/>
                    </a:lnTo>
                    <a:lnTo>
                      <a:pt x="1841" y="8191"/>
                    </a:lnTo>
                    <a:lnTo>
                      <a:pt x="5069" y="13802"/>
                    </a:lnTo>
                    <a:lnTo>
                      <a:pt x="9684" y="11811"/>
                    </a:lnTo>
                    <a:lnTo>
                      <a:pt x="7150" y="5914"/>
                    </a:lnTo>
                    <a:lnTo>
                      <a:pt x="4631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82;p17">
                <a:extLst>
                  <a:ext uri="{FF2B5EF4-FFF2-40B4-BE49-F238E27FC236}">
                    <a16:creationId xmlns:a16="http://schemas.microsoft.com/office/drawing/2014/main" id="{8310285A-0B32-4630-9C86-068098EFA4F2}"/>
                  </a:ext>
                </a:extLst>
              </p:cNvPr>
              <p:cNvSpPr/>
              <p:nvPr/>
            </p:nvSpPr>
            <p:spPr>
              <a:xfrm>
                <a:off x="476316" y="1937930"/>
                <a:ext cx="4823310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11" extrusionOk="0">
                    <a:moveTo>
                      <a:pt x="90157" y="0"/>
                    </a:moveTo>
                    <a:lnTo>
                      <a:pt x="0" y="71000"/>
                    </a:lnTo>
                    <a:lnTo>
                      <a:pt x="5068" y="82811"/>
                    </a:lnTo>
                    <a:lnTo>
                      <a:pt x="118665" y="68692"/>
                    </a:lnTo>
                    <a:cubicBezTo>
                      <a:pt x="133387" y="18252"/>
                      <a:pt x="90157" y="0"/>
                      <a:pt x="90157" y="0"/>
                    </a:cubicBez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83;p17">
              <a:extLst>
                <a:ext uri="{FF2B5EF4-FFF2-40B4-BE49-F238E27FC236}">
                  <a16:creationId xmlns:a16="http://schemas.microsoft.com/office/drawing/2014/main" id="{13F9DDC6-A894-4C39-AA3A-7CC402987D02}"/>
                </a:ext>
              </a:extLst>
            </p:cNvPr>
            <p:cNvGrpSpPr/>
            <p:nvPr userDrawn="1"/>
          </p:nvGrpSpPr>
          <p:grpSpPr>
            <a:xfrm>
              <a:off x="3794202" y="-209988"/>
              <a:ext cx="5645877" cy="3416074"/>
              <a:chOff x="3794202" y="-209988"/>
              <a:chExt cx="5645877" cy="3416074"/>
            </a:xfrm>
          </p:grpSpPr>
          <p:sp>
            <p:nvSpPr>
              <p:cNvPr id="38" name="Google Shape;184;p17">
                <a:extLst>
                  <a:ext uri="{FF2B5EF4-FFF2-40B4-BE49-F238E27FC236}">
                    <a16:creationId xmlns:a16="http://schemas.microsoft.com/office/drawing/2014/main" id="{E6852218-FF04-47F5-9E8F-005EE9643F20}"/>
                  </a:ext>
                </a:extLst>
              </p:cNvPr>
              <p:cNvSpPr/>
              <p:nvPr/>
            </p:nvSpPr>
            <p:spPr>
              <a:xfrm>
                <a:off x="8543346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1316" y="1"/>
                    </a:moveTo>
                    <a:cubicBezTo>
                      <a:pt x="1239" y="1"/>
                      <a:pt x="1168" y="15"/>
                      <a:pt x="1102" y="43"/>
                    </a:cubicBezTo>
                    <a:cubicBezTo>
                      <a:pt x="0" y="525"/>
                      <a:pt x="770" y="4779"/>
                      <a:pt x="2821" y="9561"/>
                    </a:cubicBezTo>
                    <a:cubicBezTo>
                      <a:pt x="4746" y="14060"/>
                      <a:pt x="7121" y="17419"/>
                      <a:pt x="8317" y="17419"/>
                    </a:cubicBezTo>
                    <a:cubicBezTo>
                      <a:pt x="8396" y="17419"/>
                      <a:pt x="8470" y="17404"/>
                      <a:pt x="8538" y="17374"/>
                    </a:cubicBezTo>
                    <a:cubicBezTo>
                      <a:pt x="9639" y="16907"/>
                      <a:pt x="8855" y="12638"/>
                      <a:pt x="6803" y="7856"/>
                    </a:cubicBezTo>
                    <a:cubicBezTo>
                      <a:pt x="4875" y="3362"/>
                      <a:pt x="2508" y="1"/>
                      <a:pt x="1316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;p17">
                <a:extLst>
                  <a:ext uri="{FF2B5EF4-FFF2-40B4-BE49-F238E27FC236}">
                    <a16:creationId xmlns:a16="http://schemas.microsoft.com/office/drawing/2014/main" id="{B31555A7-5221-4BA1-A490-19D1B2153FDE}"/>
                  </a:ext>
                </a:extLst>
              </p:cNvPr>
              <p:cNvSpPr/>
              <p:nvPr/>
            </p:nvSpPr>
            <p:spPr>
              <a:xfrm>
                <a:off x="8579904" y="-209988"/>
                <a:ext cx="860174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84" extrusionOk="0">
                    <a:moveTo>
                      <a:pt x="15521" y="0"/>
                    </a:moveTo>
                    <a:lnTo>
                      <a:pt x="0" y="6652"/>
                    </a:lnTo>
                    <a:cubicBezTo>
                      <a:pt x="7678" y="13304"/>
                      <a:pt x="7436" y="23983"/>
                      <a:pt x="7436" y="23983"/>
                    </a:cubicBezTo>
                    <a:lnTo>
                      <a:pt x="22943" y="17331"/>
                    </a:lnTo>
                    <a:cubicBezTo>
                      <a:pt x="23787" y="5898"/>
                      <a:pt x="15521" y="0"/>
                      <a:pt x="15521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6;p17">
                <a:extLst>
                  <a:ext uri="{FF2B5EF4-FFF2-40B4-BE49-F238E27FC236}">
                    <a16:creationId xmlns:a16="http://schemas.microsoft.com/office/drawing/2014/main" id="{22A8BC90-3FFF-4B2A-A770-CC1B34EC1845}"/>
                  </a:ext>
                </a:extLst>
              </p:cNvPr>
              <p:cNvSpPr/>
              <p:nvPr/>
            </p:nvSpPr>
            <p:spPr>
              <a:xfrm>
                <a:off x="8407528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780" y="1"/>
                    </a:moveTo>
                    <a:cubicBezTo>
                      <a:pt x="765" y="1"/>
                      <a:pt x="751" y="3"/>
                      <a:pt x="740" y="8"/>
                    </a:cubicBezTo>
                    <a:cubicBezTo>
                      <a:pt x="363" y="174"/>
                      <a:pt x="1" y="1576"/>
                      <a:pt x="2082" y="6434"/>
                    </a:cubicBezTo>
                    <a:cubicBezTo>
                      <a:pt x="3889" y="10640"/>
                      <a:pt x="5247" y="11835"/>
                      <a:pt x="5710" y="11835"/>
                    </a:cubicBezTo>
                    <a:cubicBezTo>
                      <a:pt x="5742" y="11835"/>
                      <a:pt x="5770" y="11829"/>
                      <a:pt x="5793" y="11818"/>
                    </a:cubicBezTo>
                    <a:cubicBezTo>
                      <a:pt x="6170" y="11668"/>
                      <a:pt x="6019" y="8590"/>
                      <a:pt x="4631" y="5332"/>
                    </a:cubicBezTo>
                    <a:cubicBezTo>
                      <a:pt x="3274" y="2179"/>
                      <a:pt x="1238" y="1"/>
                      <a:pt x="78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7;p17">
                <a:extLst>
                  <a:ext uri="{FF2B5EF4-FFF2-40B4-BE49-F238E27FC236}">
                    <a16:creationId xmlns:a16="http://schemas.microsoft.com/office/drawing/2014/main" id="{C743D56A-6A6C-4EC7-866A-607691B69DB4}"/>
                  </a:ext>
                </a:extLst>
              </p:cNvPr>
              <p:cNvSpPr/>
              <p:nvPr/>
            </p:nvSpPr>
            <p:spPr>
              <a:xfrm>
                <a:off x="8433166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204" y="0"/>
                    </a:moveTo>
                    <a:lnTo>
                      <a:pt x="0" y="2233"/>
                    </a:lnTo>
                    <a:cubicBezTo>
                      <a:pt x="5295" y="7980"/>
                      <a:pt x="5054" y="14044"/>
                      <a:pt x="5054" y="14044"/>
                    </a:cubicBezTo>
                    <a:lnTo>
                      <a:pt x="10273" y="11811"/>
                    </a:lnTo>
                    <a:cubicBezTo>
                      <a:pt x="9172" y="4737"/>
                      <a:pt x="5204" y="0"/>
                      <a:pt x="5204" y="0"/>
                    </a:cubicBez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8;p17">
                <a:extLst>
                  <a:ext uri="{FF2B5EF4-FFF2-40B4-BE49-F238E27FC236}">
                    <a16:creationId xmlns:a16="http://schemas.microsoft.com/office/drawing/2014/main" id="{6DD10CC1-C631-415A-B352-2B5FE424FAB8}"/>
                  </a:ext>
                </a:extLst>
              </p:cNvPr>
              <p:cNvSpPr/>
              <p:nvPr/>
            </p:nvSpPr>
            <p:spPr>
              <a:xfrm>
                <a:off x="8445171" y="583042"/>
                <a:ext cx="300020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64" extrusionOk="0">
                    <a:moveTo>
                      <a:pt x="8297" y="1"/>
                    </a:moveTo>
                    <a:lnTo>
                      <a:pt x="2881" y="2339"/>
                    </a:lnTo>
                    <a:lnTo>
                      <a:pt x="0" y="5763"/>
                    </a:lnTo>
                    <a:lnTo>
                      <a:pt x="6305" y="3048"/>
                    </a:lnTo>
                    <a:lnTo>
                      <a:pt x="8297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9;p17">
                <a:extLst>
                  <a:ext uri="{FF2B5EF4-FFF2-40B4-BE49-F238E27FC236}">
                    <a16:creationId xmlns:a16="http://schemas.microsoft.com/office/drawing/2014/main" id="{80DB0F41-3F57-4026-863A-7E7C01F6365A}"/>
                  </a:ext>
                </a:extLst>
              </p:cNvPr>
              <p:cNvSpPr/>
              <p:nvPr/>
            </p:nvSpPr>
            <p:spPr>
              <a:xfrm>
                <a:off x="8204633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6305" y="1"/>
                    </a:moveTo>
                    <a:lnTo>
                      <a:pt x="0" y="2701"/>
                    </a:lnTo>
                    <a:lnTo>
                      <a:pt x="4465" y="2987"/>
                    </a:lnTo>
                    <a:lnTo>
                      <a:pt x="9895" y="649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0;p17">
                <a:extLst>
                  <a:ext uri="{FF2B5EF4-FFF2-40B4-BE49-F238E27FC236}">
                    <a16:creationId xmlns:a16="http://schemas.microsoft.com/office/drawing/2014/main" id="{EE4EF3DF-416B-4CE3-AEAC-29D4F5EB81E0}"/>
                  </a:ext>
                </a:extLst>
              </p:cNvPr>
              <p:cNvSpPr/>
              <p:nvPr/>
            </p:nvSpPr>
            <p:spPr>
              <a:xfrm>
                <a:off x="8446256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1" y="0"/>
                    </a:moveTo>
                    <a:lnTo>
                      <a:pt x="3228" y="7527"/>
                    </a:lnTo>
                    <a:lnTo>
                      <a:pt x="6456" y="15069"/>
                    </a:lnTo>
                    <a:lnTo>
                      <a:pt x="8583" y="12233"/>
                    </a:lnTo>
                    <a:lnTo>
                      <a:pt x="6049" y="6320"/>
                    </a:lnTo>
                    <a:lnTo>
                      <a:pt x="3515" y="4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1;p17">
                <a:extLst>
                  <a:ext uri="{FF2B5EF4-FFF2-40B4-BE49-F238E27FC236}">
                    <a16:creationId xmlns:a16="http://schemas.microsoft.com/office/drawing/2014/main" id="{AB1920BD-1576-4D1B-98D0-0F08D4F71B66}"/>
                  </a:ext>
                </a:extLst>
              </p:cNvPr>
              <p:cNvSpPr/>
              <p:nvPr/>
            </p:nvSpPr>
            <p:spPr>
              <a:xfrm>
                <a:off x="8198630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4631" y="0"/>
                    </a:moveTo>
                    <a:lnTo>
                      <a:pt x="0" y="1976"/>
                    </a:lnTo>
                    <a:lnTo>
                      <a:pt x="2534" y="7889"/>
                    </a:lnTo>
                    <a:lnTo>
                      <a:pt x="5069" y="13787"/>
                    </a:lnTo>
                    <a:lnTo>
                      <a:pt x="9684" y="11811"/>
                    </a:lnTo>
                    <a:lnTo>
                      <a:pt x="7859" y="5612"/>
                    </a:lnTo>
                    <a:lnTo>
                      <a:pt x="4631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2;p17">
                <a:extLst>
                  <a:ext uri="{FF2B5EF4-FFF2-40B4-BE49-F238E27FC236}">
                    <a16:creationId xmlns:a16="http://schemas.microsoft.com/office/drawing/2014/main" id="{8B21CE43-F4E9-4819-875F-57487D986ACE}"/>
                  </a:ext>
                </a:extLst>
              </p:cNvPr>
              <p:cNvSpPr/>
              <p:nvPr/>
            </p:nvSpPr>
            <p:spPr>
              <a:xfrm>
                <a:off x="3794202" y="211062"/>
                <a:ext cx="4822768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27" extrusionOk="0">
                    <a:moveTo>
                      <a:pt x="128320" y="1"/>
                    </a:moveTo>
                    <a:lnTo>
                      <a:pt x="14723" y="14134"/>
                    </a:lnTo>
                    <a:cubicBezTo>
                      <a:pt x="1" y="64560"/>
                      <a:pt x="43216" y="82826"/>
                      <a:pt x="43216" y="82826"/>
                    </a:cubicBezTo>
                    <a:lnTo>
                      <a:pt x="133373" y="11811"/>
                    </a:lnTo>
                    <a:lnTo>
                      <a:pt x="128320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93;p17">
              <a:extLst>
                <a:ext uri="{FF2B5EF4-FFF2-40B4-BE49-F238E27FC236}">
                  <a16:creationId xmlns:a16="http://schemas.microsoft.com/office/drawing/2014/main" id="{0090A916-F169-48C8-A452-EBF556224478}"/>
                </a:ext>
              </a:extLst>
            </p:cNvPr>
            <p:cNvGrpSpPr/>
            <p:nvPr userDrawn="1"/>
          </p:nvGrpSpPr>
          <p:grpSpPr>
            <a:xfrm>
              <a:off x="-346221" y="-209988"/>
              <a:ext cx="5645848" cy="3416074"/>
              <a:chOff x="-346221" y="-209988"/>
              <a:chExt cx="5645848" cy="3416074"/>
            </a:xfrm>
          </p:grpSpPr>
          <p:sp>
            <p:nvSpPr>
              <p:cNvPr id="48" name="Google Shape;194;p17">
                <a:extLst>
                  <a:ext uri="{FF2B5EF4-FFF2-40B4-BE49-F238E27FC236}">
                    <a16:creationId xmlns:a16="http://schemas.microsoft.com/office/drawing/2014/main" id="{A10BB206-3E3B-4985-9058-FDE6C315E2FF}"/>
                  </a:ext>
                </a:extLst>
              </p:cNvPr>
              <p:cNvSpPr/>
              <p:nvPr/>
            </p:nvSpPr>
            <p:spPr>
              <a:xfrm>
                <a:off x="201932" y="27368"/>
                <a:ext cx="348582" cy="629871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9" extrusionOk="0">
                    <a:moveTo>
                      <a:pt x="8324" y="1"/>
                    </a:moveTo>
                    <a:cubicBezTo>
                      <a:pt x="7131" y="1"/>
                      <a:pt x="4750" y="3362"/>
                      <a:pt x="2822" y="7856"/>
                    </a:cubicBezTo>
                    <a:cubicBezTo>
                      <a:pt x="770" y="12638"/>
                      <a:pt x="1" y="16907"/>
                      <a:pt x="1102" y="17374"/>
                    </a:cubicBezTo>
                    <a:cubicBezTo>
                      <a:pt x="1170" y="17404"/>
                      <a:pt x="1244" y="17419"/>
                      <a:pt x="1323" y="17419"/>
                    </a:cubicBezTo>
                    <a:cubicBezTo>
                      <a:pt x="2517" y="17419"/>
                      <a:pt x="4879" y="14060"/>
                      <a:pt x="6804" y="9561"/>
                    </a:cubicBezTo>
                    <a:cubicBezTo>
                      <a:pt x="8855" y="4779"/>
                      <a:pt x="9640" y="525"/>
                      <a:pt x="8538" y="43"/>
                    </a:cubicBezTo>
                    <a:cubicBezTo>
                      <a:pt x="8472" y="15"/>
                      <a:pt x="8401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5;p17">
                <a:extLst>
                  <a:ext uri="{FF2B5EF4-FFF2-40B4-BE49-F238E27FC236}">
                    <a16:creationId xmlns:a16="http://schemas.microsoft.com/office/drawing/2014/main" id="{ED901618-B19D-4BD5-A55D-54FB891A48DC}"/>
                  </a:ext>
                </a:extLst>
              </p:cNvPr>
              <p:cNvSpPr/>
              <p:nvPr/>
            </p:nvSpPr>
            <p:spPr>
              <a:xfrm>
                <a:off x="-346221" y="-209988"/>
                <a:ext cx="859632" cy="867261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23984" extrusionOk="0">
                    <a:moveTo>
                      <a:pt x="8267" y="0"/>
                    </a:moveTo>
                    <a:cubicBezTo>
                      <a:pt x="8267" y="0"/>
                      <a:pt x="1" y="5898"/>
                      <a:pt x="845" y="17331"/>
                    </a:cubicBezTo>
                    <a:lnTo>
                      <a:pt x="16352" y="23983"/>
                    </a:lnTo>
                    <a:cubicBezTo>
                      <a:pt x="16352" y="23983"/>
                      <a:pt x="16095" y="13304"/>
                      <a:pt x="23773" y="6652"/>
                    </a:cubicBezTo>
                    <a:lnTo>
                      <a:pt x="8267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6;p17">
                <a:extLst>
                  <a:ext uri="{FF2B5EF4-FFF2-40B4-BE49-F238E27FC236}">
                    <a16:creationId xmlns:a16="http://schemas.microsoft.com/office/drawing/2014/main" id="{38BDE2E9-91B1-4E87-A0B4-0275FBBC1F3D}"/>
                  </a:ext>
                </a:extLst>
              </p:cNvPr>
              <p:cNvSpPr/>
              <p:nvPr/>
            </p:nvSpPr>
            <p:spPr>
              <a:xfrm>
                <a:off x="463226" y="210809"/>
                <a:ext cx="223107" cy="427954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5" extrusionOk="0">
                    <a:moveTo>
                      <a:pt x="5390" y="1"/>
                    </a:moveTo>
                    <a:cubicBezTo>
                      <a:pt x="4932" y="1"/>
                      <a:pt x="2896" y="2179"/>
                      <a:pt x="1539" y="5332"/>
                    </a:cubicBezTo>
                    <a:cubicBezTo>
                      <a:pt x="136" y="8590"/>
                      <a:pt x="0" y="11668"/>
                      <a:pt x="362" y="11818"/>
                    </a:cubicBezTo>
                    <a:cubicBezTo>
                      <a:pt x="386" y="11829"/>
                      <a:pt x="415" y="11835"/>
                      <a:pt x="447" y="11835"/>
                    </a:cubicBezTo>
                    <a:cubicBezTo>
                      <a:pt x="923" y="11835"/>
                      <a:pt x="2281" y="10640"/>
                      <a:pt x="4088" y="6434"/>
                    </a:cubicBezTo>
                    <a:cubicBezTo>
                      <a:pt x="6169" y="1576"/>
                      <a:pt x="5807" y="174"/>
                      <a:pt x="5430" y="8"/>
                    </a:cubicBezTo>
                    <a:cubicBezTo>
                      <a:pt x="5419" y="3"/>
                      <a:pt x="5405" y="1"/>
                      <a:pt x="5390" y="1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7;p17">
                <a:extLst>
                  <a:ext uri="{FF2B5EF4-FFF2-40B4-BE49-F238E27FC236}">
                    <a16:creationId xmlns:a16="http://schemas.microsoft.com/office/drawing/2014/main" id="{433A1916-0843-45DE-9D37-ADAF625E5DBF}"/>
                  </a:ext>
                </a:extLst>
              </p:cNvPr>
              <p:cNvSpPr/>
              <p:nvPr/>
            </p:nvSpPr>
            <p:spPr>
              <a:xfrm>
                <a:off x="289223" y="130895"/>
                <a:ext cx="371472" cy="50783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44" extrusionOk="0">
                    <a:moveTo>
                      <a:pt x="5069" y="0"/>
                    </a:moveTo>
                    <a:cubicBezTo>
                      <a:pt x="5069" y="0"/>
                      <a:pt x="1101" y="4737"/>
                      <a:pt x="0" y="11811"/>
                    </a:cubicBezTo>
                    <a:lnTo>
                      <a:pt x="5204" y="14044"/>
                    </a:lnTo>
                    <a:cubicBezTo>
                      <a:pt x="5204" y="14044"/>
                      <a:pt x="4978" y="7980"/>
                      <a:pt x="10272" y="2233"/>
                    </a:cubicBez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8;p17">
                <a:extLst>
                  <a:ext uri="{FF2B5EF4-FFF2-40B4-BE49-F238E27FC236}">
                    <a16:creationId xmlns:a16="http://schemas.microsoft.com/office/drawing/2014/main" id="{AF15F50E-5687-4602-B9B4-5DD7B1B12B1E}"/>
                  </a:ext>
                </a:extLst>
              </p:cNvPr>
              <p:cNvSpPr/>
              <p:nvPr/>
            </p:nvSpPr>
            <p:spPr>
              <a:xfrm>
                <a:off x="348128" y="583042"/>
                <a:ext cx="300562" cy="208426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5764" extrusionOk="0">
                    <a:moveTo>
                      <a:pt x="0" y="1"/>
                    </a:moveTo>
                    <a:lnTo>
                      <a:pt x="1991" y="3048"/>
                    </a:lnTo>
                    <a:lnTo>
                      <a:pt x="8312" y="5763"/>
                    </a:lnTo>
                    <a:lnTo>
                      <a:pt x="5431" y="23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9;p17">
                <a:extLst>
                  <a:ext uri="{FF2B5EF4-FFF2-40B4-BE49-F238E27FC236}">
                    <a16:creationId xmlns:a16="http://schemas.microsoft.com/office/drawing/2014/main" id="{798E47A5-475A-4BAB-8DF6-AC17DD10D32D}"/>
                  </a:ext>
                </a:extLst>
              </p:cNvPr>
              <p:cNvSpPr/>
              <p:nvPr/>
            </p:nvSpPr>
            <p:spPr>
              <a:xfrm>
                <a:off x="531388" y="132522"/>
                <a:ext cx="357839" cy="108046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88" extrusionOk="0">
                    <a:moveTo>
                      <a:pt x="3575" y="1"/>
                    </a:moveTo>
                    <a:lnTo>
                      <a:pt x="1" y="649"/>
                    </a:lnTo>
                    <a:lnTo>
                      <a:pt x="5431" y="2987"/>
                    </a:lnTo>
                    <a:lnTo>
                      <a:pt x="9896" y="2701"/>
                    </a:lnTo>
                    <a:lnTo>
                      <a:pt x="3575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0;p17">
                <a:extLst>
                  <a:ext uri="{FF2B5EF4-FFF2-40B4-BE49-F238E27FC236}">
                    <a16:creationId xmlns:a16="http://schemas.microsoft.com/office/drawing/2014/main" id="{7AEFB843-978F-4D71-AAC4-B3EE9B7CC41B}"/>
                  </a:ext>
                </a:extLst>
              </p:cNvPr>
              <p:cNvSpPr/>
              <p:nvPr/>
            </p:nvSpPr>
            <p:spPr>
              <a:xfrm>
                <a:off x="337208" y="136355"/>
                <a:ext cx="310397" cy="544931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70" extrusionOk="0">
                    <a:moveTo>
                      <a:pt x="8583" y="0"/>
                    </a:moveTo>
                    <a:lnTo>
                      <a:pt x="5069" y="423"/>
                    </a:lnTo>
                    <a:lnTo>
                      <a:pt x="2535" y="6320"/>
                    </a:lnTo>
                    <a:lnTo>
                      <a:pt x="1" y="12233"/>
                    </a:lnTo>
                    <a:lnTo>
                      <a:pt x="2128" y="15069"/>
                    </a:lnTo>
                    <a:lnTo>
                      <a:pt x="5355" y="7527"/>
                    </a:lnTo>
                    <a:lnTo>
                      <a:pt x="8583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;p17">
                <a:extLst>
                  <a:ext uri="{FF2B5EF4-FFF2-40B4-BE49-F238E27FC236}">
                    <a16:creationId xmlns:a16="http://schemas.microsoft.com/office/drawing/2014/main" id="{6F1DA755-DBD5-42EA-A3D7-D06B539803F5}"/>
                  </a:ext>
                </a:extLst>
              </p:cNvPr>
              <p:cNvSpPr/>
              <p:nvPr/>
            </p:nvSpPr>
            <p:spPr>
              <a:xfrm>
                <a:off x="544478" y="240533"/>
                <a:ext cx="350210" cy="498538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787" extrusionOk="0">
                    <a:moveTo>
                      <a:pt x="5069" y="0"/>
                    </a:moveTo>
                    <a:lnTo>
                      <a:pt x="1841" y="5612"/>
                    </a:lnTo>
                    <a:lnTo>
                      <a:pt x="1" y="11811"/>
                    </a:lnTo>
                    <a:lnTo>
                      <a:pt x="4631" y="13787"/>
                    </a:lnTo>
                    <a:lnTo>
                      <a:pt x="7150" y="7889"/>
                    </a:lnTo>
                    <a:lnTo>
                      <a:pt x="9684" y="1976"/>
                    </a:lnTo>
                    <a:lnTo>
                      <a:pt x="5069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2;p17">
                <a:extLst>
                  <a:ext uri="{FF2B5EF4-FFF2-40B4-BE49-F238E27FC236}">
                    <a16:creationId xmlns:a16="http://schemas.microsoft.com/office/drawing/2014/main" id="{3C509FE4-94E8-4D67-8129-95A646C165C5}"/>
                  </a:ext>
                </a:extLst>
              </p:cNvPr>
              <p:cNvSpPr/>
              <p:nvPr/>
            </p:nvSpPr>
            <p:spPr>
              <a:xfrm>
                <a:off x="476316" y="211062"/>
                <a:ext cx="4823310" cy="2995024"/>
              </a:xfrm>
              <a:custGeom>
                <a:avLst/>
                <a:gdLst/>
                <a:ahLst/>
                <a:cxnLst/>
                <a:rect l="l" t="t" r="r" b="b"/>
                <a:pathLst>
                  <a:path w="133388" h="82827" extrusionOk="0">
                    <a:moveTo>
                      <a:pt x="5068" y="1"/>
                    </a:moveTo>
                    <a:lnTo>
                      <a:pt x="0" y="11811"/>
                    </a:lnTo>
                    <a:lnTo>
                      <a:pt x="90157" y="82826"/>
                    </a:lnTo>
                    <a:cubicBezTo>
                      <a:pt x="90157" y="82826"/>
                      <a:pt x="133387" y="64560"/>
                      <a:pt x="118665" y="14134"/>
                    </a:cubicBezTo>
                    <a:lnTo>
                      <a:pt x="5068" y="1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203;p17">
              <a:extLst>
                <a:ext uri="{FF2B5EF4-FFF2-40B4-BE49-F238E27FC236}">
                  <a16:creationId xmlns:a16="http://schemas.microsoft.com/office/drawing/2014/main" id="{4B2CB6DB-7BAA-4A6F-9ED9-672DAFAD8A9B}"/>
                </a:ext>
              </a:extLst>
            </p:cNvPr>
            <p:cNvGrpSpPr/>
            <p:nvPr userDrawn="1"/>
          </p:nvGrpSpPr>
          <p:grpSpPr>
            <a:xfrm>
              <a:off x="3794202" y="1937930"/>
              <a:ext cx="5645877" cy="3415545"/>
              <a:chOff x="3794202" y="1937930"/>
              <a:chExt cx="5645877" cy="3415545"/>
            </a:xfrm>
          </p:grpSpPr>
          <p:sp>
            <p:nvSpPr>
              <p:cNvPr id="58" name="Google Shape;204;p17">
                <a:extLst>
                  <a:ext uri="{FF2B5EF4-FFF2-40B4-BE49-F238E27FC236}">
                    <a16:creationId xmlns:a16="http://schemas.microsoft.com/office/drawing/2014/main" id="{ED62662C-B9E9-43CC-A195-87D19DF696D0}"/>
                  </a:ext>
                </a:extLst>
              </p:cNvPr>
              <p:cNvSpPr/>
              <p:nvPr/>
            </p:nvSpPr>
            <p:spPr>
              <a:xfrm>
                <a:off x="8543346" y="4486323"/>
                <a:ext cx="348582" cy="629763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17416" extrusionOk="0">
                    <a:moveTo>
                      <a:pt x="8324" y="1"/>
                    </a:moveTo>
                    <a:cubicBezTo>
                      <a:pt x="7130" y="1"/>
                      <a:pt x="4749" y="3362"/>
                      <a:pt x="2821" y="7856"/>
                    </a:cubicBezTo>
                    <a:cubicBezTo>
                      <a:pt x="770" y="12638"/>
                      <a:pt x="0" y="16906"/>
                      <a:pt x="1102" y="17374"/>
                    </a:cubicBezTo>
                    <a:cubicBezTo>
                      <a:pt x="1168" y="17402"/>
                      <a:pt x="1240" y="17416"/>
                      <a:pt x="1316" y="17416"/>
                    </a:cubicBezTo>
                    <a:cubicBezTo>
                      <a:pt x="2509" y="17416"/>
                      <a:pt x="4876" y="14068"/>
                      <a:pt x="6803" y="9560"/>
                    </a:cubicBezTo>
                    <a:cubicBezTo>
                      <a:pt x="8855" y="4779"/>
                      <a:pt x="9639" y="525"/>
                      <a:pt x="8538" y="43"/>
                    </a:cubicBezTo>
                    <a:cubicBezTo>
                      <a:pt x="8472" y="14"/>
                      <a:pt x="8400" y="1"/>
                      <a:pt x="8324" y="1"/>
                    </a:cubicBezTo>
                    <a:close/>
                  </a:path>
                </a:pathLst>
              </a:custGeom>
              <a:solidFill>
                <a:srgbClr val="6954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5;p17">
                <a:extLst>
                  <a:ext uri="{FF2B5EF4-FFF2-40B4-BE49-F238E27FC236}">
                    <a16:creationId xmlns:a16="http://schemas.microsoft.com/office/drawing/2014/main" id="{7D33793E-D6D2-463A-B45E-174CD34C6712}"/>
                  </a:ext>
                </a:extLst>
              </p:cNvPr>
              <p:cNvSpPr/>
              <p:nvPr/>
            </p:nvSpPr>
            <p:spPr>
              <a:xfrm>
                <a:off x="8579904" y="4486757"/>
                <a:ext cx="860174" cy="866719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3969" extrusionOk="0">
                    <a:moveTo>
                      <a:pt x="7436" y="0"/>
                    </a:moveTo>
                    <a:cubicBezTo>
                      <a:pt x="7436" y="1"/>
                      <a:pt x="7678" y="10665"/>
                      <a:pt x="0" y="17332"/>
                    </a:cubicBezTo>
                    <a:lnTo>
                      <a:pt x="15521" y="23969"/>
                    </a:lnTo>
                    <a:cubicBezTo>
                      <a:pt x="15521" y="23969"/>
                      <a:pt x="23787" y="18086"/>
                      <a:pt x="22943" y="6652"/>
                    </a:cubicBezTo>
                    <a:lnTo>
                      <a:pt x="7436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6;p17">
                <a:extLst>
                  <a:ext uri="{FF2B5EF4-FFF2-40B4-BE49-F238E27FC236}">
                    <a16:creationId xmlns:a16="http://schemas.microsoft.com/office/drawing/2014/main" id="{5BDF375A-86D1-4B1B-8E49-A73719A6DB18}"/>
                  </a:ext>
                </a:extLst>
              </p:cNvPr>
              <p:cNvSpPr/>
              <p:nvPr/>
            </p:nvSpPr>
            <p:spPr>
              <a:xfrm>
                <a:off x="8407528" y="4504801"/>
                <a:ext cx="223107" cy="427917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1834" extrusionOk="0">
                    <a:moveTo>
                      <a:pt x="5717" y="0"/>
                    </a:moveTo>
                    <a:cubicBezTo>
                      <a:pt x="5259" y="0"/>
                      <a:pt x="3897" y="1174"/>
                      <a:pt x="2082" y="5414"/>
                    </a:cubicBezTo>
                    <a:cubicBezTo>
                      <a:pt x="1" y="10271"/>
                      <a:pt x="363" y="11674"/>
                      <a:pt x="740" y="11825"/>
                    </a:cubicBezTo>
                    <a:cubicBezTo>
                      <a:pt x="752" y="11831"/>
                      <a:pt x="767" y="11834"/>
                      <a:pt x="784" y="11834"/>
                    </a:cubicBezTo>
                    <a:cubicBezTo>
                      <a:pt x="1250" y="11834"/>
                      <a:pt x="3278" y="9658"/>
                      <a:pt x="4631" y="6500"/>
                    </a:cubicBezTo>
                    <a:cubicBezTo>
                      <a:pt x="6019" y="3242"/>
                      <a:pt x="6170" y="180"/>
                      <a:pt x="5793" y="14"/>
                    </a:cubicBezTo>
                    <a:cubicBezTo>
                      <a:pt x="5771" y="5"/>
                      <a:pt x="5746" y="0"/>
                      <a:pt x="5717" y="0"/>
                    </a:cubicBezTo>
                    <a:close/>
                  </a:path>
                </a:pathLst>
              </a:custGeom>
              <a:solidFill>
                <a:srgbClr val="F9C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7;p17">
                <a:extLst>
                  <a:ext uri="{FF2B5EF4-FFF2-40B4-BE49-F238E27FC236}">
                    <a16:creationId xmlns:a16="http://schemas.microsoft.com/office/drawing/2014/main" id="{181DAF37-0788-4CE9-B987-F80CC2BADCBB}"/>
                  </a:ext>
                </a:extLst>
              </p:cNvPr>
              <p:cNvSpPr/>
              <p:nvPr/>
            </p:nvSpPr>
            <p:spPr>
              <a:xfrm>
                <a:off x="8433166" y="4504764"/>
                <a:ext cx="371472" cy="508373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4059" extrusionOk="0">
                    <a:moveTo>
                      <a:pt x="5054" y="0"/>
                    </a:moveTo>
                    <a:lnTo>
                      <a:pt x="5054" y="0"/>
                    </a:lnTo>
                    <a:cubicBezTo>
                      <a:pt x="5054" y="0"/>
                      <a:pt x="5295" y="6064"/>
                      <a:pt x="0" y="11811"/>
                    </a:cubicBezTo>
                    <a:lnTo>
                      <a:pt x="5204" y="14058"/>
                    </a:lnTo>
                    <a:cubicBezTo>
                      <a:pt x="5204" y="14058"/>
                      <a:pt x="9172" y="9322"/>
                      <a:pt x="10273" y="2248"/>
                    </a:cubicBezTo>
                    <a:lnTo>
                      <a:pt x="5054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8;p17">
                <a:extLst>
                  <a:ext uri="{FF2B5EF4-FFF2-40B4-BE49-F238E27FC236}">
                    <a16:creationId xmlns:a16="http://schemas.microsoft.com/office/drawing/2014/main" id="{0C5BAEC9-A0FD-4579-8A62-A641319511DD}"/>
                  </a:ext>
                </a:extLst>
              </p:cNvPr>
              <p:cNvSpPr/>
              <p:nvPr/>
            </p:nvSpPr>
            <p:spPr>
              <a:xfrm>
                <a:off x="8445171" y="4352566"/>
                <a:ext cx="300020" cy="207848"/>
              </a:xfrm>
              <a:custGeom>
                <a:avLst/>
                <a:gdLst/>
                <a:ahLst/>
                <a:cxnLst/>
                <a:rect l="l" t="t" r="r" b="b"/>
                <a:pathLst>
                  <a:path w="8297" h="5748" extrusionOk="0">
                    <a:moveTo>
                      <a:pt x="0" y="1"/>
                    </a:moveTo>
                    <a:lnTo>
                      <a:pt x="2881" y="3425"/>
                    </a:lnTo>
                    <a:lnTo>
                      <a:pt x="8297" y="5748"/>
                    </a:lnTo>
                    <a:lnTo>
                      <a:pt x="6305" y="27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9;p17">
                <a:extLst>
                  <a:ext uri="{FF2B5EF4-FFF2-40B4-BE49-F238E27FC236}">
                    <a16:creationId xmlns:a16="http://schemas.microsoft.com/office/drawing/2014/main" id="{0DDA5BC3-9316-4D67-99F3-57A95FF983F6}"/>
                  </a:ext>
                </a:extLst>
              </p:cNvPr>
              <p:cNvSpPr/>
              <p:nvPr/>
            </p:nvSpPr>
            <p:spPr>
              <a:xfrm>
                <a:off x="8204633" y="4903467"/>
                <a:ext cx="357839" cy="107468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2972" extrusionOk="0">
                    <a:moveTo>
                      <a:pt x="4465" y="0"/>
                    </a:moveTo>
                    <a:lnTo>
                      <a:pt x="0" y="272"/>
                    </a:lnTo>
                    <a:lnTo>
                      <a:pt x="6305" y="2972"/>
                    </a:lnTo>
                    <a:lnTo>
                      <a:pt x="9895" y="2323"/>
                    </a:lnTo>
                    <a:lnTo>
                      <a:pt x="4465" y="0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0;p17">
                <a:extLst>
                  <a:ext uri="{FF2B5EF4-FFF2-40B4-BE49-F238E27FC236}">
                    <a16:creationId xmlns:a16="http://schemas.microsoft.com/office/drawing/2014/main" id="{67616626-19FD-400B-BCFE-654166941CDA}"/>
                  </a:ext>
                </a:extLst>
              </p:cNvPr>
              <p:cNvSpPr/>
              <p:nvPr/>
            </p:nvSpPr>
            <p:spPr>
              <a:xfrm>
                <a:off x="8446256" y="4462204"/>
                <a:ext cx="310397" cy="545474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15085" extrusionOk="0">
                    <a:moveTo>
                      <a:pt x="6456" y="1"/>
                    </a:moveTo>
                    <a:lnTo>
                      <a:pt x="3228" y="7543"/>
                    </a:lnTo>
                    <a:lnTo>
                      <a:pt x="1" y="15084"/>
                    </a:lnTo>
                    <a:lnTo>
                      <a:pt x="3515" y="14662"/>
                    </a:lnTo>
                    <a:lnTo>
                      <a:pt x="6049" y="8749"/>
                    </a:lnTo>
                    <a:lnTo>
                      <a:pt x="8583" y="2851"/>
                    </a:lnTo>
                    <a:lnTo>
                      <a:pt x="6456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1;p17">
                <a:extLst>
                  <a:ext uri="{FF2B5EF4-FFF2-40B4-BE49-F238E27FC236}">
                    <a16:creationId xmlns:a16="http://schemas.microsoft.com/office/drawing/2014/main" id="{DEA00B34-5694-492A-BC3C-DF4517ED3FB5}"/>
                  </a:ext>
                </a:extLst>
              </p:cNvPr>
              <p:cNvSpPr/>
              <p:nvPr/>
            </p:nvSpPr>
            <p:spPr>
              <a:xfrm>
                <a:off x="8198630" y="4404384"/>
                <a:ext cx="350210" cy="499116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3803" extrusionOk="0">
                    <a:moveTo>
                      <a:pt x="5069" y="1"/>
                    </a:moveTo>
                    <a:lnTo>
                      <a:pt x="2534" y="5914"/>
                    </a:lnTo>
                    <a:lnTo>
                      <a:pt x="0" y="11811"/>
                    </a:lnTo>
                    <a:lnTo>
                      <a:pt x="4631" y="13802"/>
                    </a:lnTo>
                    <a:lnTo>
                      <a:pt x="7859" y="8191"/>
                    </a:lnTo>
                    <a:lnTo>
                      <a:pt x="9684" y="1992"/>
                    </a:lnTo>
                    <a:lnTo>
                      <a:pt x="5069" y="1"/>
                    </a:lnTo>
                    <a:close/>
                  </a:path>
                </a:pathLst>
              </a:custGeom>
              <a:solidFill>
                <a:srgbClr val="4329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2;p17">
                <a:extLst>
                  <a:ext uri="{FF2B5EF4-FFF2-40B4-BE49-F238E27FC236}">
                    <a16:creationId xmlns:a16="http://schemas.microsoft.com/office/drawing/2014/main" id="{BF9207DD-10C3-4151-A7E1-6BCA8D02940D}"/>
                  </a:ext>
                </a:extLst>
              </p:cNvPr>
              <p:cNvSpPr/>
              <p:nvPr/>
            </p:nvSpPr>
            <p:spPr>
              <a:xfrm>
                <a:off x="3794202" y="1937930"/>
                <a:ext cx="4822768" cy="2994446"/>
              </a:xfrm>
              <a:custGeom>
                <a:avLst/>
                <a:gdLst/>
                <a:ahLst/>
                <a:cxnLst/>
                <a:rect l="l" t="t" r="r" b="b"/>
                <a:pathLst>
                  <a:path w="133373" h="82811" extrusionOk="0">
                    <a:moveTo>
                      <a:pt x="43216" y="0"/>
                    </a:moveTo>
                    <a:cubicBezTo>
                      <a:pt x="43216" y="0"/>
                      <a:pt x="1" y="18252"/>
                      <a:pt x="14723" y="68692"/>
                    </a:cubicBezTo>
                    <a:lnTo>
                      <a:pt x="128320" y="82811"/>
                    </a:lnTo>
                    <a:lnTo>
                      <a:pt x="133373" y="71000"/>
                    </a:lnTo>
                    <a:lnTo>
                      <a:pt x="43216" y="0"/>
                    </a:lnTo>
                    <a:close/>
                  </a:path>
                </a:pathLst>
              </a:custGeom>
              <a:solidFill>
                <a:srgbClr val="FBE398">
                  <a:alpha val="54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67F378-6EED-4077-A7BA-B35512F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7D5B-E511-471F-A4F1-F7089296C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3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1D45-8E8F-4A5E-AF67-B0A5984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4D9BF-ECC8-442A-8678-D6D8F1AF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3AB65-6B0A-415A-9183-47478061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1793-2A9E-46ED-A949-8B7CC3C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70A7-066B-49F4-94DB-270ACE8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EC118678-9108-4054-8399-1EEF6EFB30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3ECE7-7F45-4800-B07B-85047E1C3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C25A-CD04-473F-88E4-2693613A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4FF2-3558-41AC-8EE6-80939568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FFF4-889B-4617-B9E7-39E61F72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B4E-5ACD-44F2-98BC-CACBAAE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7A8205F3-F5E7-4EF1-8ABF-361D40B6DC76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389838" y="-28034"/>
            <a:ext cx="11929839" cy="6886211"/>
            <a:chOff x="292378" y="-21025"/>
            <a:chExt cx="8947379" cy="5164658"/>
          </a:xfrm>
        </p:grpSpPr>
        <p:sp>
          <p:nvSpPr>
            <p:cNvPr id="269" name="Google Shape;269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23683" y="159492"/>
                  </a:lnTo>
                  <a:lnTo>
                    <a:pt x="67" y="97044"/>
                  </a:lnTo>
                  <a:lnTo>
                    <a:pt x="88404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3534061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7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0" y="159492"/>
                  </a:lnTo>
                  <a:lnTo>
                    <a:pt x="173600" y="159309"/>
                  </a:lnTo>
                  <a:lnTo>
                    <a:pt x="173600" y="0"/>
                  </a:lnTo>
                  <a:close/>
                </a:path>
              </a:pathLst>
            </a:custGeom>
            <a:solidFill>
              <a:srgbClr val="F5EB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531875" y="-21025"/>
              <a:ext cx="5667221" cy="5164654"/>
            </a:xfrm>
            <a:custGeom>
              <a:avLst/>
              <a:gdLst/>
              <a:ahLst/>
              <a:cxnLst/>
              <a:rect l="l" t="t" r="r" b="b"/>
              <a:pathLst>
                <a:path w="173668" h="159526" extrusionOk="0">
                  <a:moveTo>
                    <a:pt x="74978" y="0"/>
                  </a:moveTo>
                  <a:lnTo>
                    <a:pt x="1" y="93821"/>
                  </a:lnTo>
                  <a:lnTo>
                    <a:pt x="1" y="100750"/>
                  </a:lnTo>
                  <a:lnTo>
                    <a:pt x="89966" y="159525"/>
                  </a:lnTo>
                  <a:lnTo>
                    <a:pt x="128070" y="159525"/>
                  </a:lnTo>
                  <a:lnTo>
                    <a:pt x="173667" y="159492"/>
                  </a:lnTo>
                  <a:lnTo>
                    <a:pt x="173667" y="159309"/>
                  </a:lnTo>
                  <a:lnTo>
                    <a:pt x="173667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3574723" y="-21025"/>
              <a:ext cx="5665035" cy="5163554"/>
            </a:xfrm>
            <a:custGeom>
              <a:avLst/>
              <a:gdLst/>
              <a:ahLst/>
              <a:cxnLst/>
              <a:rect l="l" t="t" r="r" b="b"/>
              <a:pathLst>
                <a:path w="173601" h="159492" extrusionOk="0">
                  <a:moveTo>
                    <a:pt x="88338" y="0"/>
                  </a:moveTo>
                  <a:lnTo>
                    <a:pt x="0" y="97044"/>
                  </a:lnTo>
                  <a:lnTo>
                    <a:pt x="123616" y="159492"/>
                  </a:lnTo>
                  <a:lnTo>
                    <a:pt x="173601" y="159492"/>
                  </a:lnTo>
                  <a:lnTo>
                    <a:pt x="173601" y="159309"/>
                  </a:lnTo>
                  <a:lnTo>
                    <a:pt x="173601" y="0"/>
                  </a:lnTo>
                  <a:close/>
                </a:path>
              </a:pathLst>
            </a:custGeom>
            <a:solidFill>
              <a:srgbClr val="FFFFFF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182331" y="2176031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0"/>
                  </a:moveTo>
                  <a:lnTo>
                    <a:pt x="3872" y="3872"/>
                  </a:lnTo>
                  <a:lnTo>
                    <a:pt x="1" y="5999"/>
                  </a:lnTo>
                  <a:lnTo>
                    <a:pt x="3872" y="8110"/>
                  </a:lnTo>
                  <a:lnTo>
                    <a:pt x="5999" y="11981"/>
                  </a:lnTo>
                  <a:lnTo>
                    <a:pt x="8110" y="8110"/>
                  </a:lnTo>
                  <a:lnTo>
                    <a:pt x="11982" y="5999"/>
                  </a:lnTo>
                  <a:lnTo>
                    <a:pt x="8110" y="3872"/>
                  </a:lnTo>
                  <a:lnTo>
                    <a:pt x="5999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860216" y="4458494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99" y="1"/>
                  </a:moveTo>
                  <a:lnTo>
                    <a:pt x="3872" y="3873"/>
                  </a:lnTo>
                  <a:lnTo>
                    <a:pt x="0" y="5983"/>
                  </a:lnTo>
                  <a:lnTo>
                    <a:pt x="3872" y="8110"/>
                  </a:lnTo>
                  <a:lnTo>
                    <a:pt x="5999" y="11982"/>
                  </a:lnTo>
                  <a:lnTo>
                    <a:pt x="8109" y="8110"/>
                  </a:lnTo>
                  <a:lnTo>
                    <a:pt x="11981" y="5983"/>
                  </a:lnTo>
                  <a:lnTo>
                    <a:pt x="8109" y="3873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192688" y="1053730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2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2" y="11981"/>
                  </a:lnTo>
                  <a:lnTo>
                    <a:pt x="8109" y="8109"/>
                  </a:lnTo>
                  <a:lnTo>
                    <a:pt x="11981" y="5982"/>
                  </a:lnTo>
                  <a:lnTo>
                    <a:pt x="8109" y="3872"/>
                  </a:lnTo>
                  <a:lnTo>
                    <a:pt x="5982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90399" y="3912022"/>
              <a:ext cx="384442" cy="384442"/>
            </a:xfrm>
            <a:custGeom>
              <a:avLst/>
              <a:gdLst/>
              <a:ahLst/>
              <a:cxnLst/>
              <a:rect l="l" t="t" r="r" b="b"/>
              <a:pathLst>
                <a:path w="11982" h="11982" extrusionOk="0">
                  <a:moveTo>
                    <a:pt x="5983" y="0"/>
                  </a:moveTo>
                  <a:lnTo>
                    <a:pt x="3872" y="3872"/>
                  </a:lnTo>
                  <a:lnTo>
                    <a:pt x="0" y="5982"/>
                  </a:lnTo>
                  <a:lnTo>
                    <a:pt x="3872" y="8109"/>
                  </a:lnTo>
                  <a:lnTo>
                    <a:pt x="5983" y="11981"/>
                  </a:lnTo>
                  <a:lnTo>
                    <a:pt x="8110" y="8109"/>
                  </a:lnTo>
                  <a:lnTo>
                    <a:pt x="11981" y="5982"/>
                  </a:lnTo>
                  <a:lnTo>
                    <a:pt x="8110" y="3872"/>
                  </a:lnTo>
                  <a:lnTo>
                    <a:pt x="598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4572613" y="3814965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1"/>
                  </a:moveTo>
                  <a:lnTo>
                    <a:pt x="2393" y="2410"/>
                  </a:lnTo>
                  <a:lnTo>
                    <a:pt x="0" y="3723"/>
                  </a:lnTo>
                  <a:lnTo>
                    <a:pt x="2393" y="5036"/>
                  </a:lnTo>
                  <a:lnTo>
                    <a:pt x="3706" y="7429"/>
                  </a:lnTo>
                  <a:lnTo>
                    <a:pt x="5019" y="5036"/>
                  </a:lnTo>
                  <a:lnTo>
                    <a:pt x="7428" y="3723"/>
                  </a:lnTo>
                  <a:lnTo>
                    <a:pt x="5019" y="2410"/>
                  </a:lnTo>
                  <a:lnTo>
                    <a:pt x="3706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381412" y="4127409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0"/>
                  </a:moveTo>
                  <a:lnTo>
                    <a:pt x="2410" y="2410"/>
                  </a:lnTo>
                  <a:lnTo>
                    <a:pt x="1" y="3723"/>
                  </a:lnTo>
                  <a:lnTo>
                    <a:pt x="2410" y="5035"/>
                  </a:lnTo>
                  <a:lnTo>
                    <a:pt x="3723" y="7428"/>
                  </a:lnTo>
                  <a:lnTo>
                    <a:pt x="5036" y="5035"/>
                  </a:lnTo>
                  <a:lnTo>
                    <a:pt x="7429" y="3723"/>
                  </a:lnTo>
                  <a:lnTo>
                    <a:pt x="5036" y="2410"/>
                  </a:lnTo>
                  <a:lnTo>
                    <a:pt x="3723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4691520" y="1890250"/>
              <a:ext cx="238327" cy="238359"/>
            </a:xfrm>
            <a:custGeom>
              <a:avLst/>
              <a:gdLst/>
              <a:ahLst/>
              <a:cxnLst/>
              <a:rect l="l" t="t" r="r" b="b"/>
              <a:pathLst>
                <a:path w="7428" h="7429" extrusionOk="0">
                  <a:moveTo>
                    <a:pt x="3722" y="1"/>
                  </a:moveTo>
                  <a:lnTo>
                    <a:pt x="2410" y="2410"/>
                  </a:lnTo>
                  <a:lnTo>
                    <a:pt x="0" y="3723"/>
                  </a:lnTo>
                  <a:lnTo>
                    <a:pt x="2410" y="5036"/>
                  </a:lnTo>
                  <a:lnTo>
                    <a:pt x="3722" y="7429"/>
                  </a:lnTo>
                  <a:lnTo>
                    <a:pt x="5035" y="5036"/>
                  </a:lnTo>
                  <a:lnTo>
                    <a:pt x="7428" y="3723"/>
                  </a:lnTo>
                  <a:lnTo>
                    <a:pt x="5035" y="2410"/>
                  </a:lnTo>
                  <a:lnTo>
                    <a:pt x="3722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4527277" y="1230743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7" y="0"/>
                  </a:moveTo>
                  <a:lnTo>
                    <a:pt x="2394" y="2393"/>
                  </a:lnTo>
                  <a:lnTo>
                    <a:pt x="1" y="3706"/>
                  </a:lnTo>
                  <a:lnTo>
                    <a:pt x="2394" y="5019"/>
                  </a:lnTo>
                  <a:lnTo>
                    <a:pt x="3707" y="7428"/>
                  </a:lnTo>
                  <a:lnTo>
                    <a:pt x="5019" y="5019"/>
                  </a:lnTo>
                  <a:lnTo>
                    <a:pt x="7429" y="3706"/>
                  </a:lnTo>
                  <a:lnTo>
                    <a:pt x="5019" y="2393"/>
                  </a:lnTo>
                  <a:lnTo>
                    <a:pt x="3707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456074" y="340352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06" y="0"/>
                  </a:moveTo>
                  <a:lnTo>
                    <a:pt x="2393" y="2393"/>
                  </a:lnTo>
                  <a:lnTo>
                    <a:pt x="0" y="3706"/>
                  </a:lnTo>
                  <a:lnTo>
                    <a:pt x="2393" y="5019"/>
                  </a:lnTo>
                  <a:lnTo>
                    <a:pt x="3706" y="7428"/>
                  </a:lnTo>
                  <a:lnTo>
                    <a:pt x="5019" y="5019"/>
                  </a:lnTo>
                  <a:lnTo>
                    <a:pt x="7428" y="3706"/>
                  </a:lnTo>
                  <a:lnTo>
                    <a:pt x="5019" y="2393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002763" y="4625368"/>
              <a:ext cx="238359" cy="238359"/>
            </a:xfrm>
            <a:custGeom>
              <a:avLst/>
              <a:gdLst/>
              <a:ahLst/>
              <a:cxnLst/>
              <a:rect l="l" t="t" r="r" b="b"/>
              <a:pathLst>
                <a:path w="7429" h="7429" extrusionOk="0">
                  <a:moveTo>
                    <a:pt x="3723" y="1"/>
                  </a:moveTo>
                  <a:lnTo>
                    <a:pt x="2410" y="2394"/>
                  </a:lnTo>
                  <a:lnTo>
                    <a:pt x="1" y="3707"/>
                  </a:lnTo>
                  <a:lnTo>
                    <a:pt x="2410" y="5019"/>
                  </a:lnTo>
                  <a:lnTo>
                    <a:pt x="3723" y="7429"/>
                  </a:lnTo>
                  <a:lnTo>
                    <a:pt x="5036" y="5019"/>
                  </a:lnTo>
                  <a:lnTo>
                    <a:pt x="7429" y="3707"/>
                  </a:lnTo>
                  <a:lnTo>
                    <a:pt x="5036" y="2394"/>
                  </a:lnTo>
                  <a:lnTo>
                    <a:pt x="3723" y="1"/>
                  </a:lnTo>
                  <a:close/>
                </a:path>
              </a:pathLst>
            </a:custGeom>
            <a:solidFill>
              <a:srgbClr val="FBE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292378" y="1635555"/>
              <a:ext cx="3093443" cy="3508078"/>
            </a:xfrm>
            <a:custGeom>
              <a:avLst/>
              <a:gdLst/>
              <a:ahLst/>
              <a:cxnLst/>
              <a:rect l="l" t="t" r="r" b="b"/>
              <a:pathLst>
                <a:path w="96414" h="109337" extrusionOk="0">
                  <a:moveTo>
                    <a:pt x="27751" y="3119"/>
                  </a:moveTo>
                  <a:cubicBezTo>
                    <a:pt x="32304" y="3119"/>
                    <a:pt x="33285" y="3767"/>
                    <a:pt x="33285" y="3767"/>
                  </a:cubicBezTo>
                  <a:cubicBezTo>
                    <a:pt x="37289" y="4282"/>
                    <a:pt x="38918" y="7356"/>
                    <a:pt x="36891" y="10630"/>
                  </a:cubicBezTo>
                  <a:lnTo>
                    <a:pt x="35212" y="12109"/>
                  </a:lnTo>
                  <a:cubicBezTo>
                    <a:pt x="32811" y="10488"/>
                    <a:pt x="30032" y="9673"/>
                    <a:pt x="27256" y="9673"/>
                  </a:cubicBezTo>
                  <a:cubicBezTo>
                    <a:pt x="24594" y="9673"/>
                    <a:pt x="21934" y="10422"/>
                    <a:pt x="19609" y="11926"/>
                  </a:cubicBezTo>
                  <a:lnTo>
                    <a:pt x="18180" y="10630"/>
                  </a:lnTo>
                  <a:cubicBezTo>
                    <a:pt x="16152" y="7356"/>
                    <a:pt x="17781" y="4299"/>
                    <a:pt x="21802" y="3800"/>
                  </a:cubicBezTo>
                  <a:cubicBezTo>
                    <a:pt x="21802" y="3800"/>
                    <a:pt x="23181" y="3119"/>
                    <a:pt x="27751" y="3119"/>
                  </a:cubicBezTo>
                  <a:close/>
                  <a:moveTo>
                    <a:pt x="13607" y="11187"/>
                  </a:moveTo>
                  <a:cubicBezTo>
                    <a:pt x="14313" y="11187"/>
                    <a:pt x="15132" y="11424"/>
                    <a:pt x="16086" y="11976"/>
                  </a:cubicBezTo>
                  <a:cubicBezTo>
                    <a:pt x="16717" y="12358"/>
                    <a:pt x="17282" y="12807"/>
                    <a:pt x="17781" y="13322"/>
                  </a:cubicBezTo>
                  <a:cubicBezTo>
                    <a:pt x="16003" y="14934"/>
                    <a:pt x="14673" y="16961"/>
                    <a:pt x="13892" y="19204"/>
                  </a:cubicBezTo>
                  <a:cubicBezTo>
                    <a:pt x="13327" y="19055"/>
                    <a:pt x="12796" y="18822"/>
                    <a:pt x="12297" y="18540"/>
                  </a:cubicBezTo>
                  <a:cubicBezTo>
                    <a:pt x="9539" y="16945"/>
                    <a:pt x="9622" y="15034"/>
                    <a:pt x="10652" y="13222"/>
                  </a:cubicBezTo>
                  <a:cubicBezTo>
                    <a:pt x="11337" y="12037"/>
                    <a:pt x="12271" y="11187"/>
                    <a:pt x="13607" y="11187"/>
                  </a:cubicBezTo>
                  <a:close/>
                  <a:moveTo>
                    <a:pt x="41463" y="11187"/>
                  </a:moveTo>
                  <a:cubicBezTo>
                    <a:pt x="42797" y="11187"/>
                    <a:pt x="43728" y="12037"/>
                    <a:pt x="44402" y="13222"/>
                  </a:cubicBezTo>
                  <a:cubicBezTo>
                    <a:pt x="45465" y="15034"/>
                    <a:pt x="45531" y="16945"/>
                    <a:pt x="42773" y="18540"/>
                  </a:cubicBezTo>
                  <a:cubicBezTo>
                    <a:pt x="42108" y="18905"/>
                    <a:pt x="41410" y="19171"/>
                    <a:pt x="40679" y="19354"/>
                  </a:cubicBezTo>
                  <a:cubicBezTo>
                    <a:pt x="39948" y="17161"/>
                    <a:pt x="38702" y="15200"/>
                    <a:pt x="37040" y="13604"/>
                  </a:cubicBezTo>
                  <a:cubicBezTo>
                    <a:pt x="37605" y="12973"/>
                    <a:pt x="38253" y="12425"/>
                    <a:pt x="38984" y="11976"/>
                  </a:cubicBezTo>
                  <a:cubicBezTo>
                    <a:pt x="39938" y="11424"/>
                    <a:pt x="40757" y="11187"/>
                    <a:pt x="41463" y="11187"/>
                  </a:cubicBezTo>
                  <a:close/>
                  <a:moveTo>
                    <a:pt x="41394" y="24389"/>
                  </a:moveTo>
                  <a:lnTo>
                    <a:pt x="41460" y="24406"/>
                  </a:lnTo>
                  <a:cubicBezTo>
                    <a:pt x="41527" y="26400"/>
                    <a:pt x="41493" y="28975"/>
                    <a:pt x="41477" y="31734"/>
                  </a:cubicBezTo>
                  <a:cubicBezTo>
                    <a:pt x="40845" y="31401"/>
                    <a:pt x="40247" y="31036"/>
                    <a:pt x="39666" y="30637"/>
                  </a:cubicBezTo>
                  <a:cubicBezTo>
                    <a:pt x="40712" y="28709"/>
                    <a:pt x="41311" y="26582"/>
                    <a:pt x="41394" y="24389"/>
                  </a:cubicBezTo>
                  <a:close/>
                  <a:moveTo>
                    <a:pt x="42042" y="24522"/>
                  </a:moveTo>
                  <a:cubicBezTo>
                    <a:pt x="42923" y="24688"/>
                    <a:pt x="43986" y="24888"/>
                    <a:pt x="45332" y="25054"/>
                  </a:cubicBezTo>
                  <a:cubicBezTo>
                    <a:pt x="46096" y="25153"/>
                    <a:pt x="46828" y="25203"/>
                    <a:pt x="47559" y="25220"/>
                  </a:cubicBezTo>
                  <a:cubicBezTo>
                    <a:pt x="47509" y="26034"/>
                    <a:pt x="47326" y="26832"/>
                    <a:pt x="46994" y="27580"/>
                  </a:cubicBezTo>
                  <a:cubicBezTo>
                    <a:pt x="46994" y="27580"/>
                    <a:pt x="46911" y="28842"/>
                    <a:pt x="45216" y="32016"/>
                  </a:cubicBezTo>
                  <a:lnTo>
                    <a:pt x="42042" y="24522"/>
                  </a:lnTo>
                  <a:close/>
                  <a:moveTo>
                    <a:pt x="57586" y="23983"/>
                  </a:moveTo>
                  <a:cubicBezTo>
                    <a:pt x="58516" y="23983"/>
                    <a:pt x="59424" y="24335"/>
                    <a:pt x="59988" y="25070"/>
                  </a:cubicBezTo>
                  <a:cubicBezTo>
                    <a:pt x="56731" y="25303"/>
                    <a:pt x="54206" y="28012"/>
                    <a:pt x="54189" y="31269"/>
                  </a:cubicBezTo>
                  <a:lnTo>
                    <a:pt x="54189" y="32050"/>
                  </a:lnTo>
                  <a:cubicBezTo>
                    <a:pt x="51131" y="32099"/>
                    <a:pt x="49918" y="32581"/>
                    <a:pt x="48290" y="32847"/>
                  </a:cubicBezTo>
                  <a:cubicBezTo>
                    <a:pt x="49437" y="30421"/>
                    <a:pt x="50168" y="27812"/>
                    <a:pt x="50417" y="25137"/>
                  </a:cubicBezTo>
                  <a:cubicBezTo>
                    <a:pt x="53225" y="24904"/>
                    <a:pt x="55535" y="24323"/>
                    <a:pt x="56848" y="24057"/>
                  </a:cubicBezTo>
                  <a:cubicBezTo>
                    <a:pt x="57091" y="24008"/>
                    <a:pt x="57339" y="23983"/>
                    <a:pt x="57586" y="23983"/>
                  </a:cubicBezTo>
                  <a:close/>
                  <a:moveTo>
                    <a:pt x="33434" y="36669"/>
                  </a:moveTo>
                  <a:cubicBezTo>
                    <a:pt x="33733" y="37500"/>
                    <a:pt x="34215" y="38281"/>
                    <a:pt x="34847" y="38912"/>
                  </a:cubicBezTo>
                  <a:cubicBezTo>
                    <a:pt x="34315" y="38447"/>
                    <a:pt x="33866" y="37866"/>
                    <a:pt x="33550" y="37234"/>
                  </a:cubicBezTo>
                  <a:lnTo>
                    <a:pt x="33434" y="36669"/>
                  </a:lnTo>
                  <a:close/>
                  <a:moveTo>
                    <a:pt x="11946" y="21029"/>
                  </a:moveTo>
                  <a:cubicBezTo>
                    <a:pt x="12018" y="21029"/>
                    <a:pt x="12091" y="21030"/>
                    <a:pt x="12164" y="21032"/>
                  </a:cubicBezTo>
                  <a:lnTo>
                    <a:pt x="13327" y="21415"/>
                  </a:lnTo>
                  <a:cubicBezTo>
                    <a:pt x="12214" y="27845"/>
                    <a:pt x="15637" y="34193"/>
                    <a:pt x="21619" y="36802"/>
                  </a:cubicBezTo>
                  <a:lnTo>
                    <a:pt x="21520" y="37234"/>
                  </a:lnTo>
                  <a:cubicBezTo>
                    <a:pt x="20587" y="38980"/>
                    <a:pt x="19213" y="39858"/>
                    <a:pt x="17768" y="39858"/>
                  </a:cubicBezTo>
                  <a:cubicBezTo>
                    <a:pt x="16408" y="39858"/>
                    <a:pt x="14986" y="39080"/>
                    <a:pt x="13809" y="37517"/>
                  </a:cubicBezTo>
                  <a:cubicBezTo>
                    <a:pt x="13809" y="37517"/>
                    <a:pt x="12513" y="36653"/>
                    <a:pt x="10236" y="32714"/>
                  </a:cubicBezTo>
                  <a:cubicBezTo>
                    <a:pt x="7960" y="28759"/>
                    <a:pt x="8043" y="27596"/>
                    <a:pt x="8043" y="27596"/>
                  </a:cubicBezTo>
                  <a:cubicBezTo>
                    <a:pt x="6495" y="23929"/>
                    <a:pt x="8255" y="21029"/>
                    <a:pt x="11946" y="21029"/>
                  </a:cubicBezTo>
                  <a:close/>
                  <a:moveTo>
                    <a:pt x="31241" y="37400"/>
                  </a:moveTo>
                  <a:cubicBezTo>
                    <a:pt x="31291" y="37716"/>
                    <a:pt x="31324" y="38048"/>
                    <a:pt x="31324" y="38364"/>
                  </a:cubicBezTo>
                  <a:cubicBezTo>
                    <a:pt x="31324" y="41555"/>
                    <a:pt x="29629" y="42452"/>
                    <a:pt x="27535" y="42452"/>
                  </a:cubicBezTo>
                  <a:cubicBezTo>
                    <a:pt x="25441" y="42452"/>
                    <a:pt x="23746" y="41555"/>
                    <a:pt x="23746" y="38364"/>
                  </a:cubicBezTo>
                  <a:cubicBezTo>
                    <a:pt x="23746" y="38098"/>
                    <a:pt x="23763" y="37816"/>
                    <a:pt x="23796" y="37533"/>
                  </a:cubicBezTo>
                  <a:cubicBezTo>
                    <a:pt x="24934" y="37825"/>
                    <a:pt x="26096" y="37968"/>
                    <a:pt x="27256" y="37968"/>
                  </a:cubicBezTo>
                  <a:cubicBezTo>
                    <a:pt x="28603" y="37968"/>
                    <a:pt x="29946" y="37775"/>
                    <a:pt x="31241" y="37400"/>
                  </a:cubicBezTo>
                  <a:close/>
                  <a:moveTo>
                    <a:pt x="25560" y="50884"/>
                  </a:moveTo>
                  <a:cubicBezTo>
                    <a:pt x="26560" y="50884"/>
                    <a:pt x="27527" y="50936"/>
                    <a:pt x="28382" y="51043"/>
                  </a:cubicBezTo>
                  <a:cubicBezTo>
                    <a:pt x="31706" y="51458"/>
                    <a:pt x="30825" y="54450"/>
                    <a:pt x="30410" y="55430"/>
                  </a:cubicBezTo>
                  <a:cubicBezTo>
                    <a:pt x="30161" y="56045"/>
                    <a:pt x="29130" y="58055"/>
                    <a:pt x="28083" y="59834"/>
                  </a:cubicBezTo>
                  <a:cubicBezTo>
                    <a:pt x="26960" y="59509"/>
                    <a:pt x="25807" y="59349"/>
                    <a:pt x="24656" y="59349"/>
                  </a:cubicBezTo>
                  <a:cubicBezTo>
                    <a:pt x="22743" y="59349"/>
                    <a:pt x="20837" y="59793"/>
                    <a:pt x="19093" y="60664"/>
                  </a:cubicBezTo>
                  <a:cubicBezTo>
                    <a:pt x="18213" y="59451"/>
                    <a:pt x="17365" y="58006"/>
                    <a:pt x="16318" y="56626"/>
                  </a:cubicBezTo>
                  <a:cubicBezTo>
                    <a:pt x="14507" y="54250"/>
                    <a:pt x="16235" y="52854"/>
                    <a:pt x="17930" y="52073"/>
                  </a:cubicBezTo>
                  <a:cubicBezTo>
                    <a:pt x="19544" y="51310"/>
                    <a:pt x="22692" y="50884"/>
                    <a:pt x="25560" y="50884"/>
                  </a:cubicBezTo>
                  <a:close/>
                  <a:moveTo>
                    <a:pt x="35644" y="55114"/>
                  </a:moveTo>
                  <a:lnTo>
                    <a:pt x="35644" y="55114"/>
                  </a:lnTo>
                  <a:cubicBezTo>
                    <a:pt x="34830" y="57208"/>
                    <a:pt x="33035" y="59917"/>
                    <a:pt x="31806" y="61612"/>
                  </a:cubicBezTo>
                  <a:cubicBezTo>
                    <a:pt x="31706" y="61545"/>
                    <a:pt x="31606" y="61479"/>
                    <a:pt x="31507" y="61412"/>
                  </a:cubicBezTo>
                  <a:cubicBezTo>
                    <a:pt x="32121" y="60033"/>
                    <a:pt x="32952" y="58571"/>
                    <a:pt x="33617" y="56975"/>
                  </a:cubicBezTo>
                  <a:cubicBezTo>
                    <a:pt x="34149" y="55712"/>
                    <a:pt x="34863" y="55197"/>
                    <a:pt x="35644" y="55114"/>
                  </a:cubicBezTo>
                  <a:close/>
                  <a:moveTo>
                    <a:pt x="10659" y="56921"/>
                  </a:moveTo>
                  <a:cubicBezTo>
                    <a:pt x="11902" y="56921"/>
                    <a:pt x="12956" y="58069"/>
                    <a:pt x="13377" y="58620"/>
                  </a:cubicBezTo>
                  <a:cubicBezTo>
                    <a:pt x="13776" y="59152"/>
                    <a:pt x="15006" y="61047"/>
                    <a:pt x="16019" y="62841"/>
                  </a:cubicBezTo>
                  <a:cubicBezTo>
                    <a:pt x="13776" y="65001"/>
                    <a:pt x="12430" y="67926"/>
                    <a:pt x="12247" y="71034"/>
                  </a:cubicBezTo>
                  <a:cubicBezTo>
                    <a:pt x="10752" y="71183"/>
                    <a:pt x="9073" y="71216"/>
                    <a:pt x="7362" y="71432"/>
                  </a:cubicBezTo>
                  <a:cubicBezTo>
                    <a:pt x="7132" y="71462"/>
                    <a:pt x="6919" y="71476"/>
                    <a:pt x="6720" y="71476"/>
                  </a:cubicBezTo>
                  <a:cubicBezTo>
                    <a:pt x="4339" y="71476"/>
                    <a:pt x="4068" y="69462"/>
                    <a:pt x="4221" y="67760"/>
                  </a:cubicBezTo>
                  <a:cubicBezTo>
                    <a:pt x="4420" y="65367"/>
                    <a:pt x="6547" y="60847"/>
                    <a:pt x="8558" y="58188"/>
                  </a:cubicBezTo>
                  <a:cubicBezTo>
                    <a:pt x="9267" y="57253"/>
                    <a:pt x="9990" y="56921"/>
                    <a:pt x="10659" y="56921"/>
                  </a:cubicBezTo>
                  <a:close/>
                  <a:moveTo>
                    <a:pt x="37156" y="73161"/>
                  </a:moveTo>
                  <a:cubicBezTo>
                    <a:pt x="37061" y="73510"/>
                    <a:pt x="36965" y="73800"/>
                    <a:pt x="36899" y="74013"/>
                  </a:cubicBezTo>
                  <a:lnTo>
                    <a:pt x="36899" y="74013"/>
                  </a:lnTo>
                  <a:cubicBezTo>
                    <a:pt x="36951" y="73731"/>
                    <a:pt x="36992" y="73447"/>
                    <a:pt x="37023" y="73161"/>
                  </a:cubicBezTo>
                  <a:close/>
                  <a:moveTo>
                    <a:pt x="42972" y="73177"/>
                  </a:moveTo>
                  <a:lnTo>
                    <a:pt x="42972" y="73177"/>
                  </a:lnTo>
                  <a:cubicBezTo>
                    <a:pt x="43571" y="73210"/>
                    <a:pt x="44185" y="73260"/>
                    <a:pt x="44800" y="73310"/>
                  </a:cubicBezTo>
                  <a:cubicBezTo>
                    <a:pt x="45149" y="74025"/>
                    <a:pt x="45183" y="74955"/>
                    <a:pt x="45099" y="75803"/>
                  </a:cubicBezTo>
                  <a:cubicBezTo>
                    <a:pt x="45016" y="76899"/>
                    <a:pt x="44518" y="78412"/>
                    <a:pt x="43820" y="80007"/>
                  </a:cubicBezTo>
                  <a:cubicBezTo>
                    <a:pt x="43820" y="79974"/>
                    <a:pt x="43803" y="79957"/>
                    <a:pt x="43787" y="79924"/>
                  </a:cubicBezTo>
                  <a:cubicBezTo>
                    <a:pt x="42823" y="78378"/>
                    <a:pt x="42790" y="75221"/>
                    <a:pt x="42972" y="73177"/>
                  </a:cubicBezTo>
                  <a:close/>
                  <a:moveTo>
                    <a:pt x="39948" y="73094"/>
                  </a:moveTo>
                  <a:cubicBezTo>
                    <a:pt x="39915" y="74723"/>
                    <a:pt x="40297" y="77431"/>
                    <a:pt x="41410" y="80555"/>
                  </a:cubicBezTo>
                  <a:cubicBezTo>
                    <a:pt x="41676" y="81320"/>
                    <a:pt x="42025" y="82051"/>
                    <a:pt x="42474" y="82715"/>
                  </a:cubicBezTo>
                  <a:cubicBezTo>
                    <a:pt x="41959" y="83646"/>
                    <a:pt x="41394" y="84543"/>
                    <a:pt x="40762" y="85391"/>
                  </a:cubicBezTo>
                  <a:cubicBezTo>
                    <a:pt x="40056" y="86317"/>
                    <a:pt x="39336" y="86646"/>
                    <a:pt x="38669" y="86646"/>
                  </a:cubicBezTo>
                  <a:cubicBezTo>
                    <a:pt x="37423" y="86646"/>
                    <a:pt x="36366" y="85494"/>
                    <a:pt x="35943" y="84942"/>
                  </a:cubicBezTo>
                  <a:cubicBezTo>
                    <a:pt x="35545" y="84410"/>
                    <a:pt x="34315" y="82516"/>
                    <a:pt x="33301" y="80721"/>
                  </a:cubicBezTo>
                  <a:cubicBezTo>
                    <a:pt x="35166" y="78916"/>
                    <a:pt x="36429" y="76574"/>
                    <a:pt x="36895" y="74034"/>
                  </a:cubicBezTo>
                  <a:lnTo>
                    <a:pt x="36895" y="74034"/>
                  </a:lnTo>
                  <a:lnTo>
                    <a:pt x="37472" y="73144"/>
                  </a:lnTo>
                  <a:cubicBezTo>
                    <a:pt x="38220" y="73111"/>
                    <a:pt x="39051" y="73094"/>
                    <a:pt x="39948" y="73094"/>
                  </a:cubicBezTo>
                  <a:close/>
                  <a:moveTo>
                    <a:pt x="11849" y="74800"/>
                  </a:moveTo>
                  <a:cubicBezTo>
                    <a:pt x="12099" y="74800"/>
                    <a:pt x="12349" y="74802"/>
                    <a:pt x="12596" y="74806"/>
                  </a:cubicBezTo>
                  <a:cubicBezTo>
                    <a:pt x="13344" y="77813"/>
                    <a:pt x="15205" y="80439"/>
                    <a:pt x="17797" y="82167"/>
                  </a:cubicBezTo>
                  <a:cubicBezTo>
                    <a:pt x="17199" y="83530"/>
                    <a:pt x="16368" y="84992"/>
                    <a:pt x="15704" y="86587"/>
                  </a:cubicBezTo>
                  <a:cubicBezTo>
                    <a:pt x="15116" y="87982"/>
                    <a:pt x="14298" y="88463"/>
                    <a:pt x="13436" y="88463"/>
                  </a:cubicBezTo>
                  <a:cubicBezTo>
                    <a:pt x="12593" y="88463"/>
                    <a:pt x="11707" y="88002"/>
                    <a:pt x="10951" y="87485"/>
                  </a:cubicBezTo>
                  <a:cubicBezTo>
                    <a:pt x="8974" y="86105"/>
                    <a:pt x="6132" y="82001"/>
                    <a:pt x="4836" y="78927"/>
                  </a:cubicBezTo>
                  <a:cubicBezTo>
                    <a:pt x="3540" y="75836"/>
                    <a:pt x="6564" y="75105"/>
                    <a:pt x="7628" y="74972"/>
                  </a:cubicBezTo>
                  <a:cubicBezTo>
                    <a:pt x="8198" y="74899"/>
                    <a:pt x="10017" y="74800"/>
                    <a:pt x="11849" y="74800"/>
                  </a:cubicBezTo>
                  <a:close/>
                  <a:moveTo>
                    <a:pt x="30210" y="82915"/>
                  </a:moveTo>
                  <a:cubicBezTo>
                    <a:pt x="31091" y="84128"/>
                    <a:pt x="31955" y="85574"/>
                    <a:pt x="33002" y="86936"/>
                  </a:cubicBezTo>
                  <a:cubicBezTo>
                    <a:pt x="34813" y="89329"/>
                    <a:pt x="33085" y="90708"/>
                    <a:pt x="31390" y="91506"/>
                  </a:cubicBezTo>
                  <a:cubicBezTo>
                    <a:pt x="29778" y="92257"/>
                    <a:pt x="26635" y="92679"/>
                    <a:pt x="23763" y="92679"/>
                  </a:cubicBezTo>
                  <a:cubicBezTo>
                    <a:pt x="22756" y="92679"/>
                    <a:pt x="21784" y="92627"/>
                    <a:pt x="20921" y="92520"/>
                  </a:cubicBezTo>
                  <a:cubicBezTo>
                    <a:pt x="17615" y="92104"/>
                    <a:pt x="18495" y="89113"/>
                    <a:pt x="18911" y="88133"/>
                  </a:cubicBezTo>
                  <a:cubicBezTo>
                    <a:pt x="19160" y="87518"/>
                    <a:pt x="20190" y="85524"/>
                    <a:pt x="21237" y="83746"/>
                  </a:cubicBezTo>
                  <a:cubicBezTo>
                    <a:pt x="22355" y="84062"/>
                    <a:pt x="23502" y="84219"/>
                    <a:pt x="24646" y="84219"/>
                  </a:cubicBezTo>
                  <a:cubicBezTo>
                    <a:pt x="26564" y="84219"/>
                    <a:pt x="28472" y="83779"/>
                    <a:pt x="30210" y="82915"/>
                  </a:cubicBezTo>
                  <a:close/>
                  <a:moveTo>
                    <a:pt x="27538" y="1"/>
                  </a:moveTo>
                  <a:cubicBezTo>
                    <a:pt x="19259" y="1"/>
                    <a:pt x="11470" y="4494"/>
                    <a:pt x="7378" y="11976"/>
                  </a:cubicBezTo>
                  <a:cubicBezTo>
                    <a:pt x="2543" y="20850"/>
                    <a:pt x="4071" y="31834"/>
                    <a:pt x="11150" y="39062"/>
                  </a:cubicBezTo>
                  <a:cubicBezTo>
                    <a:pt x="15569" y="43574"/>
                    <a:pt x="21516" y="45946"/>
                    <a:pt x="27543" y="45946"/>
                  </a:cubicBezTo>
                  <a:cubicBezTo>
                    <a:pt x="31149" y="45946"/>
                    <a:pt x="34784" y="45097"/>
                    <a:pt x="38137" y="43349"/>
                  </a:cubicBezTo>
                  <a:lnTo>
                    <a:pt x="38137" y="43349"/>
                  </a:lnTo>
                  <a:cubicBezTo>
                    <a:pt x="35478" y="46656"/>
                    <a:pt x="35827" y="49381"/>
                    <a:pt x="36010" y="51625"/>
                  </a:cubicBezTo>
                  <a:cubicBezTo>
                    <a:pt x="32469" y="49630"/>
                    <a:pt x="28552" y="48645"/>
                    <a:pt x="24650" y="48645"/>
                  </a:cubicBezTo>
                  <a:cubicBezTo>
                    <a:pt x="19708" y="48645"/>
                    <a:pt x="14789" y="50225"/>
                    <a:pt x="10685" y="53336"/>
                  </a:cubicBezTo>
                  <a:cubicBezTo>
                    <a:pt x="3340" y="58903"/>
                    <a:pt x="0" y="68292"/>
                    <a:pt x="2177" y="77248"/>
                  </a:cubicBezTo>
                  <a:cubicBezTo>
                    <a:pt x="4354" y="86205"/>
                    <a:pt x="11649" y="93001"/>
                    <a:pt x="20722" y="94580"/>
                  </a:cubicBezTo>
                  <a:cubicBezTo>
                    <a:pt x="22036" y="94806"/>
                    <a:pt x="23351" y="94916"/>
                    <a:pt x="24655" y="94916"/>
                  </a:cubicBezTo>
                  <a:cubicBezTo>
                    <a:pt x="32369" y="94916"/>
                    <a:pt x="39681" y="91058"/>
                    <a:pt x="44003" y="84477"/>
                  </a:cubicBezTo>
                  <a:cubicBezTo>
                    <a:pt x="45432" y="85740"/>
                    <a:pt x="46994" y="86438"/>
                    <a:pt x="48091" y="87966"/>
                  </a:cubicBezTo>
                  <a:cubicBezTo>
                    <a:pt x="43521" y="94613"/>
                    <a:pt x="35029" y="99515"/>
                    <a:pt x="29895" y="101593"/>
                  </a:cubicBezTo>
                  <a:cubicBezTo>
                    <a:pt x="23464" y="104185"/>
                    <a:pt x="19110" y="106262"/>
                    <a:pt x="18695" y="108738"/>
                  </a:cubicBezTo>
                  <a:cubicBezTo>
                    <a:pt x="18695" y="108738"/>
                    <a:pt x="18645" y="108971"/>
                    <a:pt x="18545" y="109336"/>
                  </a:cubicBezTo>
                  <a:lnTo>
                    <a:pt x="82389" y="109336"/>
                  </a:lnTo>
                  <a:cubicBezTo>
                    <a:pt x="82422" y="106810"/>
                    <a:pt x="81907" y="103852"/>
                    <a:pt x="76739" y="101177"/>
                  </a:cubicBezTo>
                  <a:cubicBezTo>
                    <a:pt x="72202" y="98834"/>
                    <a:pt x="69942" y="96209"/>
                    <a:pt x="66984" y="89495"/>
                  </a:cubicBezTo>
                  <a:cubicBezTo>
                    <a:pt x="67300" y="89429"/>
                    <a:pt x="67583" y="89346"/>
                    <a:pt x="67832" y="89263"/>
                  </a:cubicBezTo>
                  <a:cubicBezTo>
                    <a:pt x="68330" y="89096"/>
                    <a:pt x="68779" y="88831"/>
                    <a:pt x="69161" y="88465"/>
                  </a:cubicBezTo>
                  <a:lnTo>
                    <a:pt x="71238" y="88465"/>
                  </a:lnTo>
                  <a:lnTo>
                    <a:pt x="71238" y="87667"/>
                  </a:lnTo>
                  <a:lnTo>
                    <a:pt x="72800" y="87667"/>
                  </a:lnTo>
                  <a:lnTo>
                    <a:pt x="72800" y="90293"/>
                  </a:lnTo>
                  <a:lnTo>
                    <a:pt x="75177" y="90293"/>
                  </a:lnTo>
                  <a:lnTo>
                    <a:pt x="75177" y="82217"/>
                  </a:lnTo>
                  <a:lnTo>
                    <a:pt x="72800" y="82217"/>
                  </a:lnTo>
                  <a:lnTo>
                    <a:pt x="72800" y="84859"/>
                  </a:lnTo>
                  <a:lnTo>
                    <a:pt x="71238" y="84859"/>
                  </a:lnTo>
                  <a:lnTo>
                    <a:pt x="71238" y="84045"/>
                  </a:lnTo>
                  <a:lnTo>
                    <a:pt x="71022" y="84045"/>
                  </a:lnTo>
                  <a:cubicBezTo>
                    <a:pt x="71172" y="82682"/>
                    <a:pt x="71188" y="81303"/>
                    <a:pt x="71056" y="79940"/>
                  </a:cubicBezTo>
                  <a:lnTo>
                    <a:pt x="72551" y="79475"/>
                  </a:lnTo>
                  <a:cubicBezTo>
                    <a:pt x="73149" y="79276"/>
                    <a:pt x="73465" y="78644"/>
                    <a:pt x="73282" y="78046"/>
                  </a:cubicBezTo>
                  <a:lnTo>
                    <a:pt x="73099" y="77481"/>
                  </a:lnTo>
                  <a:cubicBezTo>
                    <a:pt x="72937" y="76994"/>
                    <a:pt x="72488" y="76683"/>
                    <a:pt x="72004" y="76683"/>
                  </a:cubicBezTo>
                  <a:cubicBezTo>
                    <a:pt x="71894" y="76683"/>
                    <a:pt x="71782" y="76699"/>
                    <a:pt x="71670" y="76733"/>
                  </a:cubicBezTo>
                  <a:lnTo>
                    <a:pt x="70574" y="77099"/>
                  </a:lnTo>
                  <a:cubicBezTo>
                    <a:pt x="70042" y="75254"/>
                    <a:pt x="68646" y="73310"/>
                    <a:pt x="68081" y="71565"/>
                  </a:cubicBezTo>
                  <a:cubicBezTo>
                    <a:pt x="68098" y="71565"/>
                    <a:pt x="68114" y="71549"/>
                    <a:pt x="68131" y="71532"/>
                  </a:cubicBezTo>
                  <a:lnTo>
                    <a:pt x="75343" y="71532"/>
                  </a:lnTo>
                  <a:cubicBezTo>
                    <a:pt x="78766" y="71532"/>
                    <a:pt x="81558" y="68757"/>
                    <a:pt x="81558" y="65317"/>
                  </a:cubicBezTo>
                  <a:lnTo>
                    <a:pt x="81558" y="47919"/>
                  </a:lnTo>
                  <a:lnTo>
                    <a:pt x="92292" y="47919"/>
                  </a:lnTo>
                  <a:cubicBezTo>
                    <a:pt x="93336" y="48979"/>
                    <a:pt x="94628" y="49666"/>
                    <a:pt x="95329" y="49666"/>
                  </a:cubicBezTo>
                  <a:cubicBezTo>
                    <a:pt x="95353" y="49666"/>
                    <a:pt x="95377" y="49665"/>
                    <a:pt x="95400" y="49664"/>
                  </a:cubicBezTo>
                  <a:cubicBezTo>
                    <a:pt x="95965" y="49664"/>
                    <a:pt x="96413" y="47321"/>
                    <a:pt x="96413" y="44446"/>
                  </a:cubicBezTo>
                  <a:cubicBezTo>
                    <a:pt x="96413" y="42668"/>
                    <a:pt x="96231" y="41106"/>
                    <a:pt x="95965" y="40159"/>
                  </a:cubicBezTo>
                  <a:cubicBezTo>
                    <a:pt x="95848" y="39594"/>
                    <a:pt x="95666" y="39245"/>
                    <a:pt x="95400" y="39245"/>
                  </a:cubicBezTo>
                  <a:cubicBezTo>
                    <a:pt x="93655" y="39278"/>
                    <a:pt x="92907" y="39976"/>
                    <a:pt x="92209" y="40907"/>
                  </a:cubicBezTo>
                  <a:cubicBezTo>
                    <a:pt x="92193" y="40923"/>
                    <a:pt x="92176" y="40956"/>
                    <a:pt x="92159" y="40990"/>
                  </a:cubicBezTo>
                  <a:lnTo>
                    <a:pt x="81558" y="40990"/>
                  </a:lnTo>
                  <a:lnTo>
                    <a:pt x="81558" y="31269"/>
                  </a:lnTo>
                  <a:cubicBezTo>
                    <a:pt x="81558" y="27845"/>
                    <a:pt x="78766" y="25054"/>
                    <a:pt x="75343" y="25054"/>
                  </a:cubicBezTo>
                  <a:lnTo>
                    <a:pt x="63029" y="25054"/>
                  </a:lnTo>
                  <a:cubicBezTo>
                    <a:pt x="62165" y="22545"/>
                    <a:pt x="59806" y="20866"/>
                    <a:pt x="57147" y="20866"/>
                  </a:cubicBezTo>
                  <a:lnTo>
                    <a:pt x="50417" y="20866"/>
                  </a:lnTo>
                  <a:cubicBezTo>
                    <a:pt x="49486" y="10796"/>
                    <a:pt x="42092" y="2521"/>
                    <a:pt x="32188" y="477"/>
                  </a:cubicBezTo>
                  <a:cubicBezTo>
                    <a:pt x="30635" y="156"/>
                    <a:pt x="29078" y="1"/>
                    <a:pt x="27538" y="1"/>
                  </a:cubicBezTo>
                  <a:close/>
                </a:path>
              </a:pathLst>
            </a:custGeom>
            <a:solidFill>
              <a:srgbClr val="000000">
                <a:alpha val="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222419" y="2524149"/>
              <a:ext cx="877621" cy="1491824"/>
            </a:xfrm>
            <a:custGeom>
              <a:avLst/>
              <a:gdLst/>
              <a:ahLst/>
              <a:cxnLst/>
              <a:rect l="l" t="t" r="r" b="b"/>
              <a:pathLst>
                <a:path w="27353" h="46496" extrusionOk="0">
                  <a:moveTo>
                    <a:pt x="6215" y="1"/>
                  </a:moveTo>
                  <a:cubicBezTo>
                    <a:pt x="2776" y="1"/>
                    <a:pt x="1" y="2793"/>
                    <a:pt x="1" y="6232"/>
                  </a:cubicBezTo>
                  <a:lnTo>
                    <a:pt x="1" y="40264"/>
                  </a:lnTo>
                  <a:cubicBezTo>
                    <a:pt x="1" y="43704"/>
                    <a:pt x="2776" y="46496"/>
                    <a:pt x="6215" y="46496"/>
                  </a:cubicBezTo>
                  <a:lnTo>
                    <a:pt x="21138" y="46496"/>
                  </a:lnTo>
                  <a:cubicBezTo>
                    <a:pt x="24578" y="46496"/>
                    <a:pt x="27353" y="43704"/>
                    <a:pt x="27353" y="40264"/>
                  </a:cubicBezTo>
                  <a:lnTo>
                    <a:pt x="27353" y="6232"/>
                  </a:lnTo>
                  <a:cubicBezTo>
                    <a:pt x="27353" y="2793"/>
                    <a:pt x="24578" y="1"/>
                    <a:pt x="21138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1438422" y="2389809"/>
              <a:ext cx="1711735" cy="2224293"/>
            </a:xfrm>
            <a:custGeom>
              <a:avLst/>
              <a:gdLst/>
              <a:ahLst/>
              <a:cxnLst/>
              <a:rect l="l" t="t" r="r" b="b"/>
              <a:pathLst>
                <a:path w="53350" h="69325" extrusionOk="0">
                  <a:moveTo>
                    <a:pt x="27808" y="3119"/>
                  </a:moveTo>
                  <a:cubicBezTo>
                    <a:pt x="29604" y="3119"/>
                    <a:pt x="31338" y="4428"/>
                    <a:pt x="30650" y="7295"/>
                  </a:cubicBezTo>
                  <a:cubicBezTo>
                    <a:pt x="29869" y="10569"/>
                    <a:pt x="28740" y="11134"/>
                    <a:pt x="24436" y="11184"/>
                  </a:cubicBezTo>
                  <a:cubicBezTo>
                    <a:pt x="20207" y="11249"/>
                    <a:pt x="19475" y="12148"/>
                    <a:pt x="16362" y="12148"/>
                  </a:cubicBezTo>
                  <a:cubicBezTo>
                    <a:pt x="16307" y="12148"/>
                    <a:pt x="16251" y="12148"/>
                    <a:pt x="16193" y="12147"/>
                  </a:cubicBezTo>
                  <a:cubicBezTo>
                    <a:pt x="12920" y="12114"/>
                    <a:pt x="8716" y="9372"/>
                    <a:pt x="7636" y="7628"/>
                  </a:cubicBezTo>
                  <a:cubicBezTo>
                    <a:pt x="6572" y="5899"/>
                    <a:pt x="6273" y="4720"/>
                    <a:pt x="7004" y="4188"/>
                  </a:cubicBezTo>
                  <a:cubicBezTo>
                    <a:pt x="7956" y="3514"/>
                    <a:pt x="8718" y="3279"/>
                    <a:pt x="9604" y="3279"/>
                  </a:cubicBezTo>
                  <a:cubicBezTo>
                    <a:pt x="10946" y="3279"/>
                    <a:pt x="12570" y="3818"/>
                    <a:pt x="15562" y="4188"/>
                  </a:cubicBezTo>
                  <a:cubicBezTo>
                    <a:pt x="16558" y="4314"/>
                    <a:pt x="17534" y="4367"/>
                    <a:pt x="18476" y="4367"/>
                  </a:cubicBezTo>
                  <a:cubicBezTo>
                    <a:pt x="22247" y="4367"/>
                    <a:pt x="25455" y="3523"/>
                    <a:pt x="27078" y="3191"/>
                  </a:cubicBezTo>
                  <a:cubicBezTo>
                    <a:pt x="27318" y="3143"/>
                    <a:pt x="27564" y="3119"/>
                    <a:pt x="27808" y="3119"/>
                  </a:cubicBezTo>
                  <a:close/>
                  <a:moveTo>
                    <a:pt x="13202" y="52311"/>
                  </a:moveTo>
                  <a:lnTo>
                    <a:pt x="13202" y="52311"/>
                  </a:lnTo>
                  <a:cubicBezTo>
                    <a:pt x="14066" y="52361"/>
                    <a:pt x="14980" y="52428"/>
                    <a:pt x="15878" y="52544"/>
                  </a:cubicBezTo>
                  <a:cubicBezTo>
                    <a:pt x="16410" y="52594"/>
                    <a:pt x="16991" y="52710"/>
                    <a:pt x="17623" y="52826"/>
                  </a:cubicBezTo>
                  <a:cubicBezTo>
                    <a:pt x="17091" y="54671"/>
                    <a:pt x="17124" y="58094"/>
                    <a:pt x="16193" y="59839"/>
                  </a:cubicBezTo>
                  <a:cubicBezTo>
                    <a:pt x="15696" y="60774"/>
                    <a:pt x="15448" y="61161"/>
                    <a:pt x="15249" y="61161"/>
                  </a:cubicBezTo>
                  <a:cubicBezTo>
                    <a:pt x="14950" y="61161"/>
                    <a:pt x="14766" y="60283"/>
                    <a:pt x="14017" y="59074"/>
                  </a:cubicBezTo>
                  <a:cubicBezTo>
                    <a:pt x="13053" y="57512"/>
                    <a:pt x="13036" y="54355"/>
                    <a:pt x="13202" y="52311"/>
                  </a:cubicBezTo>
                  <a:close/>
                  <a:moveTo>
                    <a:pt x="9513" y="0"/>
                  </a:moveTo>
                  <a:cubicBezTo>
                    <a:pt x="6074" y="0"/>
                    <a:pt x="3282" y="2775"/>
                    <a:pt x="3282" y="6215"/>
                  </a:cubicBezTo>
                  <a:lnTo>
                    <a:pt x="3282" y="13676"/>
                  </a:lnTo>
                  <a:cubicBezTo>
                    <a:pt x="3282" y="17116"/>
                    <a:pt x="6074" y="19891"/>
                    <a:pt x="9513" y="19891"/>
                  </a:cubicBezTo>
                  <a:lnTo>
                    <a:pt x="10228" y="19891"/>
                  </a:lnTo>
                  <a:cubicBezTo>
                    <a:pt x="9995" y="20439"/>
                    <a:pt x="9547" y="21137"/>
                    <a:pt x="8732" y="22068"/>
                  </a:cubicBezTo>
                  <a:cubicBezTo>
                    <a:pt x="4628" y="26754"/>
                    <a:pt x="6705" y="30310"/>
                    <a:pt x="6240" y="33002"/>
                  </a:cubicBezTo>
                  <a:cubicBezTo>
                    <a:pt x="5774" y="35677"/>
                    <a:pt x="2235" y="40563"/>
                    <a:pt x="1105" y="41975"/>
                  </a:cubicBezTo>
                  <a:cubicBezTo>
                    <a:pt x="1" y="43360"/>
                    <a:pt x="2478" y="52546"/>
                    <a:pt x="4026" y="52546"/>
                  </a:cubicBezTo>
                  <a:cubicBezTo>
                    <a:pt x="4038" y="52546"/>
                    <a:pt x="4051" y="52545"/>
                    <a:pt x="4063" y="52544"/>
                  </a:cubicBezTo>
                  <a:cubicBezTo>
                    <a:pt x="5027" y="52444"/>
                    <a:pt x="7320" y="52228"/>
                    <a:pt x="10178" y="52228"/>
                  </a:cubicBezTo>
                  <a:cubicBezTo>
                    <a:pt x="10161" y="53857"/>
                    <a:pt x="10527" y="56565"/>
                    <a:pt x="11640" y="59689"/>
                  </a:cubicBezTo>
                  <a:cubicBezTo>
                    <a:pt x="13319" y="64359"/>
                    <a:pt x="16509" y="64508"/>
                    <a:pt x="18370" y="67150"/>
                  </a:cubicBezTo>
                  <a:cubicBezTo>
                    <a:pt x="19448" y="68680"/>
                    <a:pt x="24488" y="69324"/>
                    <a:pt x="29346" y="69324"/>
                  </a:cubicBezTo>
                  <a:cubicBezTo>
                    <a:pt x="32878" y="69324"/>
                    <a:pt x="36313" y="68984"/>
                    <a:pt x="38062" y="68397"/>
                  </a:cubicBezTo>
                  <a:cubicBezTo>
                    <a:pt x="42216" y="67001"/>
                    <a:pt x="41535" y="59224"/>
                    <a:pt x="40903" y="56582"/>
                  </a:cubicBezTo>
                  <a:cubicBezTo>
                    <a:pt x="40455" y="54638"/>
                    <a:pt x="38926" y="52561"/>
                    <a:pt x="38311" y="50699"/>
                  </a:cubicBezTo>
                  <a:cubicBezTo>
                    <a:pt x="39740" y="49835"/>
                    <a:pt x="41069" y="48822"/>
                    <a:pt x="42316" y="47725"/>
                  </a:cubicBezTo>
                  <a:cubicBezTo>
                    <a:pt x="53350" y="37921"/>
                    <a:pt x="48996" y="25491"/>
                    <a:pt x="46969" y="21603"/>
                  </a:cubicBezTo>
                  <a:cubicBezTo>
                    <a:pt x="44958" y="17714"/>
                    <a:pt x="38893" y="14142"/>
                    <a:pt x="36865" y="12746"/>
                  </a:cubicBezTo>
                  <a:cubicBezTo>
                    <a:pt x="34855" y="11350"/>
                    <a:pt x="33608" y="10253"/>
                    <a:pt x="33608" y="7146"/>
                  </a:cubicBezTo>
                  <a:lnTo>
                    <a:pt x="33608" y="6215"/>
                  </a:lnTo>
                  <a:cubicBezTo>
                    <a:pt x="33608" y="2775"/>
                    <a:pt x="30817" y="0"/>
                    <a:pt x="27377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2393047" y="3422016"/>
              <a:ext cx="163698" cy="139923"/>
            </a:xfrm>
            <a:custGeom>
              <a:avLst/>
              <a:gdLst/>
              <a:ahLst/>
              <a:cxnLst/>
              <a:rect l="l" t="t" r="r" b="b"/>
              <a:pathLst>
                <a:path w="5102" h="4361" extrusionOk="0">
                  <a:moveTo>
                    <a:pt x="2925" y="0"/>
                  </a:moveTo>
                  <a:cubicBezTo>
                    <a:pt x="981" y="0"/>
                    <a:pt x="0" y="2343"/>
                    <a:pt x="1379" y="3722"/>
                  </a:cubicBezTo>
                  <a:cubicBezTo>
                    <a:pt x="1820" y="4163"/>
                    <a:pt x="2364" y="4360"/>
                    <a:pt x="2899" y="4360"/>
                  </a:cubicBezTo>
                  <a:cubicBezTo>
                    <a:pt x="4020" y="4360"/>
                    <a:pt x="5102" y="3493"/>
                    <a:pt x="5102" y="2177"/>
                  </a:cubicBezTo>
                  <a:lnTo>
                    <a:pt x="5085" y="2177"/>
                  </a:lnTo>
                  <a:cubicBezTo>
                    <a:pt x="5085" y="981"/>
                    <a:pt x="4121" y="0"/>
                    <a:pt x="2925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61214" y="3013060"/>
              <a:ext cx="44823" cy="678213"/>
            </a:xfrm>
            <a:custGeom>
              <a:avLst/>
              <a:gdLst/>
              <a:ahLst/>
              <a:cxnLst/>
              <a:rect l="l" t="t" r="r" b="b"/>
              <a:pathLst>
                <a:path w="1397" h="21138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20440"/>
                  </a:lnTo>
                  <a:cubicBezTo>
                    <a:pt x="1" y="20905"/>
                    <a:pt x="350" y="21138"/>
                    <a:pt x="699" y="21138"/>
                  </a:cubicBezTo>
                  <a:cubicBezTo>
                    <a:pt x="1048" y="21138"/>
                    <a:pt x="1396" y="20905"/>
                    <a:pt x="1396" y="20440"/>
                  </a:cubicBezTo>
                  <a:lnTo>
                    <a:pt x="1396" y="699"/>
                  </a:lnTo>
                  <a:cubicBezTo>
                    <a:pt x="1396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30751" y="3013060"/>
              <a:ext cx="44823" cy="257033"/>
            </a:xfrm>
            <a:custGeom>
              <a:avLst/>
              <a:gdLst/>
              <a:ahLst/>
              <a:cxnLst/>
              <a:rect l="l" t="t" r="r" b="b"/>
              <a:pathLst>
                <a:path w="1397" h="8011" extrusionOk="0">
                  <a:moveTo>
                    <a:pt x="699" y="1"/>
                  </a:moveTo>
                  <a:cubicBezTo>
                    <a:pt x="350" y="1"/>
                    <a:pt x="1" y="233"/>
                    <a:pt x="1" y="699"/>
                  </a:cubicBezTo>
                  <a:lnTo>
                    <a:pt x="1" y="7312"/>
                  </a:lnTo>
                  <a:cubicBezTo>
                    <a:pt x="1" y="7778"/>
                    <a:pt x="350" y="8010"/>
                    <a:pt x="699" y="8010"/>
                  </a:cubicBezTo>
                  <a:cubicBezTo>
                    <a:pt x="1048" y="8010"/>
                    <a:pt x="1397" y="7778"/>
                    <a:pt x="1397" y="7312"/>
                  </a:cubicBezTo>
                  <a:lnTo>
                    <a:pt x="1397" y="699"/>
                  </a:lnTo>
                  <a:cubicBezTo>
                    <a:pt x="1397" y="233"/>
                    <a:pt x="1048" y="1"/>
                    <a:pt x="699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2875541" y="3035456"/>
              <a:ext cx="588663" cy="222381"/>
            </a:xfrm>
            <a:custGeom>
              <a:avLst/>
              <a:gdLst/>
              <a:ahLst/>
              <a:cxnLst/>
              <a:rect l="l" t="t" r="r" b="b"/>
              <a:pathLst>
                <a:path w="18347" h="6931" extrusionOk="0">
                  <a:moveTo>
                    <a:pt x="1" y="1"/>
                  </a:moveTo>
                  <a:lnTo>
                    <a:pt x="1" y="6930"/>
                  </a:lnTo>
                  <a:lnTo>
                    <a:pt x="18346" y="6930"/>
                  </a:lnTo>
                  <a:lnTo>
                    <a:pt x="18346" y="1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844208" y="3624600"/>
              <a:ext cx="829622" cy="798243"/>
            </a:xfrm>
            <a:custGeom>
              <a:avLst/>
              <a:gdLst/>
              <a:ahLst/>
              <a:cxnLst/>
              <a:rect l="l" t="t" r="r" b="b"/>
              <a:pathLst>
                <a:path w="25857" h="24879" extrusionOk="0">
                  <a:moveTo>
                    <a:pt x="13410" y="1"/>
                  </a:moveTo>
                  <a:cubicBezTo>
                    <a:pt x="8375" y="1"/>
                    <a:pt x="3855" y="3025"/>
                    <a:pt x="1928" y="7678"/>
                  </a:cubicBezTo>
                  <a:cubicBezTo>
                    <a:pt x="0" y="12331"/>
                    <a:pt x="1064" y="17665"/>
                    <a:pt x="4620" y="21238"/>
                  </a:cubicBezTo>
                  <a:cubicBezTo>
                    <a:pt x="6997" y="23615"/>
                    <a:pt x="10177" y="24879"/>
                    <a:pt x="13415" y="24879"/>
                  </a:cubicBezTo>
                  <a:cubicBezTo>
                    <a:pt x="15019" y="24879"/>
                    <a:pt x="16638" y="24568"/>
                    <a:pt x="18179" y="23930"/>
                  </a:cubicBezTo>
                  <a:cubicBezTo>
                    <a:pt x="22816" y="22002"/>
                    <a:pt x="25857" y="17465"/>
                    <a:pt x="25857" y="12430"/>
                  </a:cubicBezTo>
                  <a:cubicBezTo>
                    <a:pt x="25857" y="5568"/>
                    <a:pt x="20290" y="1"/>
                    <a:pt x="13410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868721" y="2030971"/>
              <a:ext cx="943203" cy="907620"/>
            </a:xfrm>
            <a:custGeom>
              <a:avLst/>
              <a:gdLst/>
              <a:ahLst/>
              <a:cxnLst/>
              <a:rect l="l" t="t" r="r" b="b"/>
              <a:pathLst>
                <a:path w="29397" h="28288" extrusionOk="0">
                  <a:moveTo>
                    <a:pt x="15255" y="1"/>
                  </a:moveTo>
                  <a:cubicBezTo>
                    <a:pt x="9539" y="1"/>
                    <a:pt x="4371" y="3441"/>
                    <a:pt x="2177" y="8725"/>
                  </a:cubicBezTo>
                  <a:cubicBezTo>
                    <a:pt x="0" y="14009"/>
                    <a:pt x="1197" y="20091"/>
                    <a:pt x="5252" y="24146"/>
                  </a:cubicBezTo>
                  <a:cubicBezTo>
                    <a:pt x="7956" y="26851"/>
                    <a:pt x="11578" y="28288"/>
                    <a:pt x="15268" y="28288"/>
                  </a:cubicBezTo>
                  <a:cubicBezTo>
                    <a:pt x="17087" y="28288"/>
                    <a:pt x="18922" y="27939"/>
                    <a:pt x="20672" y="27220"/>
                  </a:cubicBezTo>
                  <a:cubicBezTo>
                    <a:pt x="25957" y="25026"/>
                    <a:pt x="29396" y="19858"/>
                    <a:pt x="29396" y="14142"/>
                  </a:cubicBezTo>
                  <a:cubicBezTo>
                    <a:pt x="29396" y="6332"/>
                    <a:pt x="23065" y="1"/>
                    <a:pt x="15255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2117405" y="2893223"/>
              <a:ext cx="631818" cy="874413"/>
            </a:xfrm>
            <a:custGeom>
              <a:avLst/>
              <a:gdLst/>
              <a:ahLst/>
              <a:cxnLst/>
              <a:rect l="l" t="t" r="r" b="b"/>
              <a:pathLst>
                <a:path w="19692" h="27253" extrusionOk="0">
                  <a:moveTo>
                    <a:pt x="12761" y="0"/>
                  </a:moveTo>
                  <a:cubicBezTo>
                    <a:pt x="12450" y="0"/>
                    <a:pt x="12134" y="16"/>
                    <a:pt x="11815" y="47"/>
                  </a:cubicBezTo>
                  <a:cubicBezTo>
                    <a:pt x="8491" y="379"/>
                    <a:pt x="7395" y="3769"/>
                    <a:pt x="6664" y="6012"/>
                  </a:cubicBezTo>
                  <a:cubicBezTo>
                    <a:pt x="6531" y="6461"/>
                    <a:pt x="6364" y="6893"/>
                    <a:pt x="6198" y="7325"/>
                  </a:cubicBezTo>
                  <a:cubicBezTo>
                    <a:pt x="5417" y="8987"/>
                    <a:pt x="3124" y="11396"/>
                    <a:pt x="1429" y="11895"/>
                  </a:cubicBezTo>
                  <a:lnTo>
                    <a:pt x="0" y="12327"/>
                  </a:lnTo>
                  <a:lnTo>
                    <a:pt x="1479" y="12310"/>
                  </a:lnTo>
                  <a:cubicBezTo>
                    <a:pt x="1496" y="12310"/>
                    <a:pt x="2958" y="12344"/>
                    <a:pt x="3822" y="16049"/>
                  </a:cubicBezTo>
                  <a:cubicBezTo>
                    <a:pt x="4753" y="20021"/>
                    <a:pt x="5932" y="23776"/>
                    <a:pt x="10220" y="26003"/>
                  </a:cubicBezTo>
                  <a:cubicBezTo>
                    <a:pt x="11832" y="26834"/>
                    <a:pt x="13377" y="27249"/>
                    <a:pt x="14740" y="27249"/>
                  </a:cubicBezTo>
                  <a:cubicBezTo>
                    <a:pt x="14794" y="27251"/>
                    <a:pt x="14849" y="27252"/>
                    <a:pt x="14904" y="27252"/>
                  </a:cubicBezTo>
                  <a:cubicBezTo>
                    <a:pt x="15778" y="27252"/>
                    <a:pt x="16631" y="27004"/>
                    <a:pt x="17382" y="26535"/>
                  </a:cubicBezTo>
                  <a:cubicBezTo>
                    <a:pt x="18279" y="25936"/>
                    <a:pt x="19293" y="24673"/>
                    <a:pt x="19077" y="22098"/>
                  </a:cubicBezTo>
                  <a:lnTo>
                    <a:pt x="19077" y="22098"/>
                  </a:lnTo>
                  <a:lnTo>
                    <a:pt x="18661" y="22131"/>
                  </a:lnTo>
                  <a:cubicBezTo>
                    <a:pt x="18827" y="24009"/>
                    <a:pt x="18296" y="25405"/>
                    <a:pt x="17149" y="26186"/>
                  </a:cubicBezTo>
                  <a:cubicBezTo>
                    <a:pt x="16496" y="26621"/>
                    <a:pt x="15668" y="26837"/>
                    <a:pt x="14729" y="26837"/>
                  </a:cubicBezTo>
                  <a:cubicBezTo>
                    <a:pt x="13445" y="26837"/>
                    <a:pt x="11954" y="26434"/>
                    <a:pt x="10419" y="25637"/>
                  </a:cubicBezTo>
                  <a:cubicBezTo>
                    <a:pt x="6281" y="23494"/>
                    <a:pt x="5135" y="19838"/>
                    <a:pt x="4221" y="15949"/>
                  </a:cubicBezTo>
                  <a:cubicBezTo>
                    <a:pt x="3623" y="13357"/>
                    <a:pt x="2709" y="12427"/>
                    <a:pt x="2094" y="12078"/>
                  </a:cubicBezTo>
                  <a:cubicBezTo>
                    <a:pt x="3822" y="11263"/>
                    <a:pt x="5833" y="9103"/>
                    <a:pt x="6564" y="7491"/>
                  </a:cubicBezTo>
                  <a:cubicBezTo>
                    <a:pt x="6747" y="7059"/>
                    <a:pt x="6913" y="6611"/>
                    <a:pt x="7062" y="6145"/>
                  </a:cubicBezTo>
                  <a:cubicBezTo>
                    <a:pt x="7760" y="4002"/>
                    <a:pt x="8807" y="761"/>
                    <a:pt x="11865" y="462"/>
                  </a:cubicBezTo>
                  <a:cubicBezTo>
                    <a:pt x="12172" y="433"/>
                    <a:pt x="12476" y="418"/>
                    <a:pt x="12774" y="418"/>
                  </a:cubicBezTo>
                  <a:cubicBezTo>
                    <a:pt x="14832" y="418"/>
                    <a:pt x="16642" y="1109"/>
                    <a:pt x="17731" y="2357"/>
                  </a:cubicBezTo>
                  <a:cubicBezTo>
                    <a:pt x="18944" y="3752"/>
                    <a:pt x="19259" y="5713"/>
                    <a:pt x="18661" y="8206"/>
                  </a:cubicBezTo>
                  <a:lnTo>
                    <a:pt x="19077" y="8306"/>
                  </a:lnTo>
                  <a:cubicBezTo>
                    <a:pt x="19691" y="5713"/>
                    <a:pt x="19326" y="3553"/>
                    <a:pt x="18046" y="2091"/>
                  </a:cubicBezTo>
                  <a:cubicBezTo>
                    <a:pt x="16868" y="753"/>
                    <a:pt x="14940" y="0"/>
                    <a:pt x="12761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1804416" y="2456450"/>
              <a:ext cx="357266" cy="834435"/>
            </a:xfrm>
            <a:custGeom>
              <a:avLst/>
              <a:gdLst/>
              <a:ahLst/>
              <a:cxnLst/>
              <a:rect l="l" t="t" r="r" b="b"/>
              <a:pathLst>
                <a:path w="11135" h="26007" extrusionOk="0">
                  <a:moveTo>
                    <a:pt x="416" y="0"/>
                  </a:moveTo>
                  <a:lnTo>
                    <a:pt x="1" y="50"/>
                  </a:lnTo>
                  <a:cubicBezTo>
                    <a:pt x="134" y="1712"/>
                    <a:pt x="134" y="4088"/>
                    <a:pt x="117" y="6830"/>
                  </a:cubicBezTo>
                  <a:cubicBezTo>
                    <a:pt x="67" y="15255"/>
                    <a:pt x="1" y="25741"/>
                    <a:pt x="4321" y="26006"/>
                  </a:cubicBezTo>
                  <a:lnTo>
                    <a:pt x="4454" y="26006"/>
                  </a:lnTo>
                  <a:cubicBezTo>
                    <a:pt x="5202" y="26006"/>
                    <a:pt x="5568" y="25574"/>
                    <a:pt x="5933" y="25159"/>
                  </a:cubicBezTo>
                  <a:cubicBezTo>
                    <a:pt x="6315" y="24694"/>
                    <a:pt x="6681" y="24262"/>
                    <a:pt x="7611" y="24212"/>
                  </a:cubicBezTo>
                  <a:cubicBezTo>
                    <a:pt x="7665" y="24210"/>
                    <a:pt x="7718" y="24208"/>
                    <a:pt x="7770" y="24208"/>
                  </a:cubicBezTo>
                  <a:cubicBezTo>
                    <a:pt x="8894" y="24208"/>
                    <a:pt x="9463" y="24715"/>
                    <a:pt x="9971" y="25176"/>
                  </a:cubicBezTo>
                  <a:cubicBezTo>
                    <a:pt x="10303" y="25475"/>
                    <a:pt x="10619" y="25757"/>
                    <a:pt x="11035" y="25873"/>
                  </a:cubicBezTo>
                  <a:lnTo>
                    <a:pt x="11134" y="25475"/>
                  </a:lnTo>
                  <a:cubicBezTo>
                    <a:pt x="10819" y="25392"/>
                    <a:pt x="10553" y="25142"/>
                    <a:pt x="10254" y="24876"/>
                  </a:cubicBezTo>
                  <a:cubicBezTo>
                    <a:pt x="9716" y="24387"/>
                    <a:pt x="9074" y="23791"/>
                    <a:pt x="7783" y="23791"/>
                  </a:cubicBezTo>
                  <a:cubicBezTo>
                    <a:pt x="7717" y="23791"/>
                    <a:pt x="7648" y="23793"/>
                    <a:pt x="7578" y="23796"/>
                  </a:cubicBezTo>
                  <a:cubicBezTo>
                    <a:pt x="6481" y="23846"/>
                    <a:pt x="6000" y="24428"/>
                    <a:pt x="5601" y="24893"/>
                  </a:cubicBezTo>
                  <a:cubicBezTo>
                    <a:pt x="5275" y="25281"/>
                    <a:pt x="5022" y="25596"/>
                    <a:pt x="4477" y="25596"/>
                  </a:cubicBezTo>
                  <a:cubicBezTo>
                    <a:pt x="4437" y="25596"/>
                    <a:pt x="4397" y="25594"/>
                    <a:pt x="4354" y="25591"/>
                  </a:cubicBezTo>
                  <a:cubicBezTo>
                    <a:pt x="416" y="25358"/>
                    <a:pt x="483" y="14640"/>
                    <a:pt x="532" y="6830"/>
                  </a:cubicBezTo>
                  <a:cubicBezTo>
                    <a:pt x="549" y="4072"/>
                    <a:pt x="549" y="1695"/>
                    <a:pt x="41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105116" y="3170341"/>
              <a:ext cx="104533" cy="89806"/>
            </a:xfrm>
            <a:custGeom>
              <a:avLst/>
              <a:gdLst/>
              <a:ahLst/>
              <a:cxnLst/>
              <a:rect l="l" t="t" r="r" b="b"/>
              <a:pathLst>
                <a:path w="3258" h="2799" extrusionOk="0">
                  <a:moveTo>
                    <a:pt x="1862" y="1"/>
                  </a:moveTo>
                  <a:cubicBezTo>
                    <a:pt x="616" y="1"/>
                    <a:pt x="1" y="1496"/>
                    <a:pt x="882" y="2377"/>
                  </a:cubicBezTo>
                  <a:cubicBezTo>
                    <a:pt x="1168" y="2669"/>
                    <a:pt x="1519" y="2799"/>
                    <a:pt x="1863" y="2799"/>
                  </a:cubicBezTo>
                  <a:cubicBezTo>
                    <a:pt x="2577" y="2799"/>
                    <a:pt x="3258" y="2238"/>
                    <a:pt x="3258" y="1397"/>
                  </a:cubicBezTo>
                  <a:cubicBezTo>
                    <a:pt x="3258" y="616"/>
                    <a:pt x="2643" y="1"/>
                    <a:pt x="186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1898778" y="3194501"/>
              <a:ext cx="104533" cy="89966"/>
            </a:xfrm>
            <a:custGeom>
              <a:avLst/>
              <a:gdLst/>
              <a:ahLst/>
              <a:cxnLst/>
              <a:rect l="l" t="t" r="r" b="b"/>
              <a:pathLst>
                <a:path w="3258" h="2804" extrusionOk="0">
                  <a:moveTo>
                    <a:pt x="1406" y="1"/>
                  </a:moveTo>
                  <a:cubicBezTo>
                    <a:pt x="689" y="1"/>
                    <a:pt x="1" y="563"/>
                    <a:pt x="1" y="1408"/>
                  </a:cubicBezTo>
                  <a:cubicBezTo>
                    <a:pt x="1" y="2173"/>
                    <a:pt x="616" y="2804"/>
                    <a:pt x="1397" y="2804"/>
                  </a:cubicBezTo>
                  <a:cubicBezTo>
                    <a:pt x="2643" y="2804"/>
                    <a:pt x="3258" y="1292"/>
                    <a:pt x="2377" y="411"/>
                  </a:cubicBezTo>
                  <a:cubicBezTo>
                    <a:pt x="2094" y="128"/>
                    <a:pt x="1746" y="1"/>
                    <a:pt x="140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660482" y="3289248"/>
              <a:ext cx="520932" cy="808831"/>
            </a:xfrm>
            <a:custGeom>
              <a:avLst/>
              <a:gdLst/>
              <a:ahLst/>
              <a:cxnLst/>
              <a:rect l="l" t="t" r="r" b="b"/>
              <a:pathLst>
                <a:path w="16236" h="25209" extrusionOk="0">
                  <a:moveTo>
                    <a:pt x="16152" y="1"/>
                  </a:moveTo>
                  <a:cubicBezTo>
                    <a:pt x="15537" y="117"/>
                    <a:pt x="15072" y="566"/>
                    <a:pt x="14573" y="1047"/>
                  </a:cubicBezTo>
                  <a:cubicBezTo>
                    <a:pt x="13925" y="1662"/>
                    <a:pt x="13277" y="2294"/>
                    <a:pt x="12280" y="2294"/>
                  </a:cubicBezTo>
                  <a:lnTo>
                    <a:pt x="12264" y="2294"/>
                  </a:lnTo>
                  <a:cubicBezTo>
                    <a:pt x="11532" y="2294"/>
                    <a:pt x="10918" y="2044"/>
                    <a:pt x="10336" y="1795"/>
                  </a:cubicBezTo>
                  <a:cubicBezTo>
                    <a:pt x="9828" y="1582"/>
                    <a:pt x="9333" y="1375"/>
                    <a:pt x="8805" y="1375"/>
                  </a:cubicBezTo>
                  <a:cubicBezTo>
                    <a:pt x="8469" y="1375"/>
                    <a:pt x="8119" y="1459"/>
                    <a:pt x="7744" y="1679"/>
                  </a:cubicBezTo>
                  <a:cubicBezTo>
                    <a:pt x="6032" y="2693"/>
                    <a:pt x="3606" y="11466"/>
                    <a:pt x="1296" y="20357"/>
                  </a:cubicBezTo>
                  <a:cubicBezTo>
                    <a:pt x="715" y="22567"/>
                    <a:pt x="266" y="24295"/>
                    <a:pt x="0" y="25093"/>
                  </a:cubicBezTo>
                  <a:lnTo>
                    <a:pt x="399" y="25209"/>
                  </a:lnTo>
                  <a:cubicBezTo>
                    <a:pt x="665" y="24411"/>
                    <a:pt x="1113" y="22666"/>
                    <a:pt x="1695" y="20473"/>
                  </a:cubicBezTo>
                  <a:cubicBezTo>
                    <a:pt x="3274" y="14374"/>
                    <a:pt x="6232" y="3041"/>
                    <a:pt x="7960" y="2044"/>
                  </a:cubicBezTo>
                  <a:cubicBezTo>
                    <a:pt x="8261" y="1865"/>
                    <a:pt x="8540" y="1794"/>
                    <a:pt x="8816" y="1794"/>
                  </a:cubicBezTo>
                  <a:cubicBezTo>
                    <a:pt x="9255" y="1794"/>
                    <a:pt x="9686" y="1973"/>
                    <a:pt x="10186" y="2177"/>
                  </a:cubicBezTo>
                  <a:cubicBezTo>
                    <a:pt x="10768" y="2427"/>
                    <a:pt x="11449" y="2709"/>
                    <a:pt x="12264" y="2709"/>
                  </a:cubicBezTo>
                  <a:lnTo>
                    <a:pt x="12280" y="2709"/>
                  </a:lnTo>
                  <a:cubicBezTo>
                    <a:pt x="13443" y="2709"/>
                    <a:pt x="14191" y="1995"/>
                    <a:pt x="14856" y="1347"/>
                  </a:cubicBezTo>
                  <a:cubicBezTo>
                    <a:pt x="15321" y="914"/>
                    <a:pt x="15753" y="499"/>
                    <a:pt x="16235" y="399"/>
                  </a:cubicBezTo>
                  <a:lnTo>
                    <a:pt x="16152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105116" y="3324445"/>
              <a:ext cx="104533" cy="90095"/>
            </a:xfrm>
            <a:custGeom>
              <a:avLst/>
              <a:gdLst/>
              <a:ahLst/>
              <a:cxnLst/>
              <a:rect l="l" t="t" r="r" b="b"/>
              <a:pathLst>
                <a:path w="3258" h="2808" extrusionOk="0">
                  <a:moveTo>
                    <a:pt x="1862" y="0"/>
                  </a:moveTo>
                  <a:cubicBezTo>
                    <a:pt x="616" y="0"/>
                    <a:pt x="1" y="1512"/>
                    <a:pt x="882" y="2393"/>
                  </a:cubicBezTo>
                  <a:cubicBezTo>
                    <a:pt x="1168" y="2679"/>
                    <a:pt x="1519" y="2808"/>
                    <a:pt x="1862" y="2808"/>
                  </a:cubicBezTo>
                  <a:cubicBezTo>
                    <a:pt x="2576" y="2808"/>
                    <a:pt x="3258" y="2254"/>
                    <a:pt x="3258" y="1413"/>
                  </a:cubicBezTo>
                  <a:cubicBezTo>
                    <a:pt x="3258" y="632"/>
                    <a:pt x="2643" y="0"/>
                    <a:pt x="1862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898778" y="3348990"/>
              <a:ext cx="104533" cy="89581"/>
            </a:xfrm>
            <a:custGeom>
              <a:avLst/>
              <a:gdLst/>
              <a:ahLst/>
              <a:cxnLst/>
              <a:rect l="l" t="t" r="r" b="b"/>
              <a:pathLst>
                <a:path w="3258" h="2792" extrusionOk="0">
                  <a:moveTo>
                    <a:pt x="1396" y="1"/>
                  </a:moveTo>
                  <a:cubicBezTo>
                    <a:pt x="682" y="1"/>
                    <a:pt x="1" y="554"/>
                    <a:pt x="1" y="1396"/>
                  </a:cubicBezTo>
                  <a:cubicBezTo>
                    <a:pt x="1" y="2177"/>
                    <a:pt x="616" y="2791"/>
                    <a:pt x="1397" y="2791"/>
                  </a:cubicBezTo>
                  <a:cubicBezTo>
                    <a:pt x="2643" y="2791"/>
                    <a:pt x="3258" y="1296"/>
                    <a:pt x="2377" y="415"/>
                  </a:cubicBezTo>
                  <a:cubicBezTo>
                    <a:pt x="2091" y="129"/>
                    <a:pt x="1740" y="1"/>
                    <a:pt x="1396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966509" y="3229538"/>
              <a:ext cx="153045" cy="131163"/>
            </a:xfrm>
            <a:custGeom>
              <a:avLst/>
              <a:gdLst/>
              <a:ahLst/>
              <a:cxnLst/>
              <a:rect l="l" t="t" r="r" b="b"/>
              <a:pathLst>
                <a:path w="4770" h="4088" extrusionOk="0">
                  <a:moveTo>
                    <a:pt x="2726" y="0"/>
                  </a:moveTo>
                  <a:cubicBezTo>
                    <a:pt x="898" y="0"/>
                    <a:pt x="0" y="2194"/>
                    <a:pt x="1280" y="3490"/>
                  </a:cubicBezTo>
                  <a:cubicBezTo>
                    <a:pt x="1698" y="3903"/>
                    <a:pt x="2209" y="4087"/>
                    <a:pt x="2710" y="4087"/>
                  </a:cubicBezTo>
                  <a:cubicBezTo>
                    <a:pt x="3762" y="4087"/>
                    <a:pt x="4770" y="3272"/>
                    <a:pt x="4770" y="2044"/>
                  </a:cubicBezTo>
                  <a:cubicBezTo>
                    <a:pt x="4770" y="914"/>
                    <a:pt x="3856" y="0"/>
                    <a:pt x="2726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07126" y="2979467"/>
              <a:ext cx="181794" cy="334422"/>
            </a:xfrm>
            <a:custGeom>
              <a:avLst/>
              <a:gdLst/>
              <a:ahLst/>
              <a:cxnLst/>
              <a:rect l="l" t="t" r="r" b="b"/>
              <a:pathLst>
                <a:path w="5666" h="10423" extrusionOk="0">
                  <a:moveTo>
                    <a:pt x="4274" y="1"/>
                  </a:moveTo>
                  <a:cubicBezTo>
                    <a:pt x="4273" y="1"/>
                    <a:pt x="4272" y="1"/>
                    <a:pt x="4271" y="1"/>
                  </a:cubicBezTo>
                  <a:cubicBezTo>
                    <a:pt x="2526" y="34"/>
                    <a:pt x="1795" y="732"/>
                    <a:pt x="1080" y="1663"/>
                  </a:cubicBezTo>
                  <a:cubicBezTo>
                    <a:pt x="382" y="2593"/>
                    <a:pt x="0" y="7429"/>
                    <a:pt x="1080" y="8592"/>
                  </a:cubicBezTo>
                  <a:cubicBezTo>
                    <a:pt x="2142" y="9702"/>
                    <a:pt x="3483" y="10422"/>
                    <a:pt x="4201" y="10422"/>
                  </a:cubicBezTo>
                  <a:cubicBezTo>
                    <a:pt x="4225" y="10422"/>
                    <a:pt x="4248" y="10422"/>
                    <a:pt x="4271" y="10420"/>
                  </a:cubicBezTo>
                  <a:cubicBezTo>
                    <a:pt x="4968" y="10370"/>
                    <a:pt x="5666" y="1"/>
                    <a:pt x="4274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3511627" y="2979480"/>
              <a:ext cx="65068" cy="334326"/>
            </a:xfrm>
            <a:custGeom>
              <a:avLst/>
              <a:gdLst/>
              <a:ahLst/>
              <a:cxnLst/>
              <a:rect l="l" t="t" r="r" b="b"/>
              <a:pathLst>
                <a:path w="2028" h="10420" extrusionOk="0">
                  <a:moveTo>
                    <a:pt x="1014" y="1"/>
                  </a:moveTo>
                  <a:cubicBezTo>
                    <a:pt x="465" y="1"/>
                    <a:pt x="0" y="2327"/>
                    <a:pt x="0" y="5219"/>
                  </a:cubicBezTo>
                  <a:cubicBezTo>
                    <a:pt x="0" y="8094"/>
                    <a:pt x="465" y="10420"/>
                    <a:pt x="1014" y="10420"/>
                  </a:cubicBezTo>
                  <a:cubicBezTo>
                    <a:pt x="1579" y="10420"/>
                    <a:pt x="2027" y="8094"/>
                    <a:pt x="2027" y="5219"/>
                  </a:cubicBezTo>
                  <a:cubicBezTo>
                    <a:pt x="2027" y="2327"/>
                    <a:pt x="1579" y="1"/>
                    <a:pt x="1014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474172" y="3281259"/>
              <a:ext cx="1542486" cy="1484573"/>
            </a:xfrm>
            <a:custGeom>
              <a:avLst/>
              <a:gdLst/>
              <a:ahLst/>
              <a:cxnLst/>
              <a:rect l="l" t="t" r="r" b="b"/>
              <a:pathLst>
                <a:path w="48075" h="46270" extrusionOk="0">
                  <a:moveTo>
                    <a:pt x="25849" y="2234"/>
                  </a:moveTo>
                  <a:cubicBezTo>
                    <a:pt x="26852" y="2234"/>
                    <a:pt x="27822" y="2286"/>
                    <a:pt x="28682" y="2393"/>
                  </a:cubicBezTo>
                  <a:cubicBezTo>
                    <a:pt x="31989" y="2809"/>
                    <a:pt x="31108" y="5800"/>
                    <a:pt x="30693" y="6780"/>
                  </a:cubicBezTo>
                  <a:cubicBezTo>
                    <a:pt x="30277" y="7777"/>
                    <a:pt x="27868" y="12380"/>
                    <a:pt x="26572" y="13809"/>
                  </a:cubicBezTo>
                  <a:cubicBezTo>
                    <a:pt x="25793" y="14665"/>
                    <a:pt x="24847" y="14959"/>
                    <a:pt x="23958" y="14959"/>
                  </a:cubicBezTo>
                  <a:cubicBezTo>
                    <a:pt x="22930" y="14959"/>
                    <a:pt x="21979" y="14566"/>
                    <a:pt x="21454" y="14191"/>
                  </a:cubicBezTo>
                  <a:cubicBezTo>
                    <a:pt x="19659" y="12962"/>
                    <a:pt x="18413" y="10369"/>
                    <a:pt x="16601" y="7977"/>
                  </a:cubicBezTo>
                  <a:cubicBezTo>
                    <a:pt x="14790" y="5600"/>
                    <a:pt x="16518" y="4204"/>
                    <a:pt x="18213" y="3423"/>
                  </a:cubicBezTo>
                  <a:cubicBezTo>
                    <a:pt x="19827" y="2660"/>
                    <a:pt x="22975" y="2234"/>
                    <a:pt x="25849" y="2234"/>
                  </a:cubicBezTo>
                  <a:close/>
                  <a:moveTo>
                    <a:pt x="25575" y="15654"/>
                  </a:moveTo>
                  <a:cubicBezTo>
                    <a:pt x="27070" y="15654"/>
                    <a:pt x="26505" y="16900"/>
                    <a:pt x="26289" y="17415"/>
                  </a:cubicBezTo>
                  <a:cubicBezTo>
                    <a:pt x="26123" y="17797"/>
                    <a:pt x="25824" y="18545"/>
                    <a:pt x="25575" y="19127"/>
                  </a:cubicBezTo>
                  <a:cubicBezTo>
                    <a:pt x="25417" y="19461"/>
                    <a:pt x="24935" y="19609"/>
                    <a:pt x="24518" y="19609"/>
                  </a:cubicBezTo>
                  <a:cubicBezTo>
                    <a:pt x="24231" y="19609"/>
                    <a:pt x="23975" y="19538"/>
                    <a:pt x="23880" y="19409"/>
                  </a:cubicBezTo>
                  <a:cubicBezTo>
                    <a:pt x="23581" y="18994"/>
                    <a:pt x="22933" y="17914"/>
                    <a:pt x="22451" y="17249"/>
                  </a:cubicBezTo>
                  <a:lnTo>
                    <a:pt x="22451" y="17266"/>
                  </a:lnTo>
                  <a:cubicBezTo>
                    <a:pt x="22218" y="16917"/>
                    <a:pt x="22268" y="16368"/>
                    <a:pt x="22766" y="15969"/>
                  </a:cubicBezTo>
                  <a:cubicBezTo>
                    <a:pt x="23016" y="15753"/>
                    <a:pt x="24744" y="15654"/>
                    <a:pt x="25575" y="15654"/>
                  </a:cubicBezTo>
                  <a:close/>
                  <a:moveTo>
                    <a:pt x="36167" y="6454"/>
                  </a:moveTo>
                  <a:cubicBezTo>
                    <a:pt x="37010" y="6454"/>
                    <a:pt x="37896" y="6919"/>
                    <a:pt x="38652" y="7445"/>
                  </a:cubicBezTo>
                  <a:cubicBezTo>
                    <a:pt x="40630" y="8824"/>
                    <a:pt x="43471" y="12912"/>
                    <a:pt x="44768" y="16003"/>
                  </a:cubicBezTo>
                  <a:cubicBezTo>
                    <a:pt x="46080" y="19077"/>
                    <a:pt x="43039" y="19808"/>
                    <a:pt x="41976" y="19941"/>
                  </a:cubicBezTo>
                  <a:cubicBezTo>
                    <a:pt x="41373" y="20017"/>
                    <a:pt x="39395" y="20127"/>
                    <a:pt x="37462" y="20127"/>
                  </a:cubicBezTo>
                  <a:cubicBezTo>
                    <a:pt x="36037" y="20127"/>
                    <a:pt x="34637" y="20067"/>
                    <a:pt x="33833" y="19891"/>
                  </a:cubicBezTo>
                  <a:cubicBezTo>
                    <a:pt x="31407" y="19343"/>
                    <a:pt x="30842" y="16850"/>
                    <a:pt x="30942" y="15637"/>
                  </a:cubicBezTo>
                  <a:cubicBezTo>
                    <a:pt x="31125" y="13460"/>
                    <a:pt x="32753" y="11101"/>
                    <a:pt x="33900" y="8342"/>
                  </a:cubicBezTo>
                  <a:cubicBezTo>
                    <a:pt x="34488" y="6939"/>
                    <a:pt x="35305" y="6454"/>
                    <a:pt x="36167" y="6454"/>
                  </a:cubicBezTo>
                  <a:close/>
                  <a:moveTo>
                    <a:pt x="29589" y="17569"/>
                  </a:moveTo>
                  <a:cubicBezTo>
                    <a:pt x="29739" y="17569"/>
                    <a:pt x="29904" y="17599"/>
                    <a:pt x="30078" y="17664"/>
                  </a:cubicBezTo>
                  <a:cubicBezTo>
                    <a:pt x="30377" y="17781"/>
                    <a:pt x="31324" y="19210"/>
                    <a:pt x="31740" y="19924"/>
                  </a:cubicBezTo>
                  <a:cubicBezTo>
                    <a:pt x="32487" y="21237"/>
                    <a:pt x="31141" y="21370"/>
                    <a:pt x="30576" y="21436"/>
                  </a:cubicBezTo>
                  <a:cubicBezTo>
                    <a:pt x="30161" y="21486"/>
                    <a:pt x="29363" y="21603"/>
                    <a:pt x="28732" y="21669"/>
                  </a:cubicBezTo>
                  <a:cubicBezTo>
                    <a:pt x="28713" y="21671"/>
                    <a:pt x="28694" y="21672"/>
                    <a:pt x="28675" y="21672"/>
                  </a:cubicBezTo>
                  <a:cubicBezTo>
                    <a:pt x="28079" y="21672"/>
                    <a:pt x="27490" y="20694"/>
                    <a:pt x="27635" y="20356"/>
                  </a:cubicBezTo>
                  <a:cubicBezTo>
                    <a:pt x="27851" y="19874"/>
                    <a:pt x="28466" y="18778"/>
                    <a:pt x="28798" y="18047"/>
                  </a:cubicBezTo>
                  <a:cubicBezTo>
                    <a:pt x="28918" y="17761"/>
                    <a:pt x="29208" y="17569"/>
                    <a:pt x="29589" y="17569"/>
                  </a:cubicBezTo>
                  <a:close/>
                  <a:moveTo>
                    <a:pt x="19554" y="18241"/>
                  </a:moveTo>
                  <a:cubicBezTo>
                    <a:pt x="20024" y="18241"/>
                    <a:pt x="20439" y="18817"/>
                    <a:pt x="20656" y="19110"/>
                  </a:cubicBezTo>
                  <a:cubicBezTo>
                    <a:pt x="20922" y="19442"/>
                    <a:pt x="21420" y="20074"/>
                    <a:pt x="21786" y="20589"/>
                  </a:cubicBezTo>
                  <a:cubicBezTo>
                    <a:pt x="22152" y="21104"/>
                    <a:pt x="21570" y="22151"/>
                    <a:pt x="21188" y="22201"/>
                  </a:cubicBezTo>
                  <a:cubicBezTo>
                    <a:pt x="20673" y="22251"/>
                    <a:pt x="19410" y="22267"/>
                    <a:pt x="18612" y="22350"/>
                  </a:cubicBezTo>
                  <a:cubicBezTo>
                    <a:pt x="18591" y="22352"/>
                    <a:pt x="18571" y="22353"/>
                    <a:pt x="18550" y="22353"/>
                  </a:cubicBezTo>
                  <a:cubicBezTo>
                    <a:pt x="18139" y="22353"/>
                    <a:pt x="17743" y="22038"/>
                    <a:pt x="17648" y="21436"/>
                  </a:cubicBezTo>
                  <a:cubicBezTo>
                    <a:pt x="17598" y="21104"/>
                    <a:pt x="18363" y="19575"/>
                    <a:pt x="18778" y="18861"/>
                  </a:cubicBezTo>
                  <a:cubicBezTo>
                    <a:pt x="19038" y="18405"/>
                    <a:pt x="19304" y="18241"/>
                    <a:pt x="19554" y="18241"/>
                  </a:cubicBezTo>
                  <a:close/>
                  <a:moveTo>
                    <a:pt x="10944" y="8272"/>
                  </a:moveTo>
                  <a:cubicBezTo>
                    <a:pt x="12183" y="8272"/>
                    <a:pt x="13238" y="9425"/>
                    <a:pt x="13660" y="9987"/>
                  </a:cubicBezTo>
                  <a:cubicBezTo>
                    <a:pt x="14308" y="10835"/>
                    <a:pt x="17100" y="15222"/>
                    <a:pt x="17681" y="17066"/>
                  </a:cubicBezTo>
                  <a:cubicBezTo>
                    <a:pt x="18429" y="19442"/>
                    <a:pt x="16551" y="21187"/>
                    <a:pt x="15455" y="21702"/>
                  </a:cubicBezTo>
                  <a:cubicBezTo>
                    <a:pt x="13494" y="22616"/>
                    <a:pt x="10619" y="22400"/>
                    <a:pt x="7645" y="22782"/>
                  </a:cubicBezTo>
                  <a:cubicBezTo>
                    <a:pt x="7415" y="22812"/>
                    <a:pt x="7202" y="22826"/>
                    <a:pt x="7003" y="22826"/>
                  </a:cubicBezTo>
                  <a:cubicBezTo>
                    <a:pt x="4622" y="22826"/>
                    <a:pt x="4351" y="20812"/>
                    <a:pt x="4504" y="19110"/>
                  </a:cubicBezTo>
                  <a:cubicBezTo>
                    <a:pt x="4703" y="16717"/>
                    <a:pt x="6830" y="12197"/>
                    <a:pt x="8858" y="9539"/>
                  </a:cubicBezTo>
                  <a:cubicBezTo>
                    <a:pt x="9560" y="8604"/>
                    <a:pt x="10279" y="8272"/>
                    <a:pt x="10944" y="8272"/>
                  </a:cubicBezTo>
                  <a:close/>
                  <a:moveTo>
                    <a:pt x="31376" y="23924"/>
                  </a:moveTo>
                  <a:cubicBezTo>
                    <a:pt x="31764" y="23924"/>
                    <a:pt x="32146" y="24239"/>
                    <a:pt x="32255" y="24843"/>
                  </a:cubicBezTo>
                  <a:cubicBezTo>
                    <a:pt x="32305" y="25159"/>
                    <a:pt x="31540" y="26704"/>
                    <a:pt x="31125" y="27419"/>
                  </a:cubicBezTo>
                  <a:cubicBezTo>
                    <a:pt x="30865" y="27869"/>
                    <a:pt x="30597" y="28031"/>
                    <a:pt x="30344" y="28031"/>
                  </a:cubicBezTo>
                  <a:cubicBezTo>
                    <a:pt x="29869" y="28031"/>
                    <a:pt x="29447" y="27462"/>
                    <a:pt x="29230" y="27169"/>
                  </a:cubicBezTo>
                  <a:cubicBezTo>
                    <a:pt x="28981" y="26837"/>
                    <a:pt x="28483" y="26189"/>
                    <a:pt x="28117" y="25690"/>
                  </a:cubicBezTo>
                  <a:cubicBezTo>
                    <a:pt x="27752" y="25175"/>
                    <a:pt x="28316" y="24128"/>
                    <a:pt x="28699" y="24079"/>
                  </a:cubicBezTo>
                  <a:cubicBezTo>
                    <a:pt x="29214" y="24012"/>
                    <a:pt x="30477" y="23996"/>
                    <a:pt x="31291" y="23929"/>
                  </a:cubicBezTo>
                  <a:cubicBezTo>
                    <a:pt x="31319" y="23926"/>
                    <a:pt x="31348" y="23924"/>
                    <a:pt x="31376" y="23924"/>
                  </a:cubicBezTo>
                  <a:close/>
                  <a:moveTo>
                    <a:pt x="21213" y="24607"/>
                  </a:moveTo>
                  <a:cubicBezTo>
                    <a:pt x="21823" y="24607"/>
                    <a:pt x="22396" y="25585"/>
                    <a:pt x="22251" y="25923"/>
                  </a:cubicBezTo>
                  <a:cubicBezTo>
                    <a:pt x="22052" y="26388"/>
                    <a:pt x="21437" y="27502"/>
                    <a:pt x="21105" y="28233"/>
                  </a:cubicBezTo>
                  <a:cubicBezTo>
                    <a:pt x="20972" y="28510"/>
                    <a:pt x="20674" y="28708"/>
                    <a:pt x="20293" y="28708"/>
                  </a:cubicBezTo>
                  <a:cubicBezTo>
                    <a:pt x="20147" y="28708"/>
                    <a:pt x="19990" y="28679"/>
                    <a:pt x="19825" y="28615"/>
                  </a:cubicBezTo>
                  <a:cubicBezTo>
                    <a:pt x="19509" y="28499"/>
                    <a:pt x="18562" y="27053"/>
                    <a:pt x="18147" y="26339"/>
                  </a:cubicBezTo>
                  <a:cubicBezTo>
                    <a:pt x="17399" y="25042"/>
                    <a:pt x="18762" y="24893"/>
                    <a:pt x="19310" y="24826"/>
                  </a:cubicBezTo>
                  <a:cubicBezTo>
                    <a:pt x="19725" y="24777"/>
                    <a:pt x="20540" y="24660"/>
                    <a:pt x="21154" y="24610"/>
                  </a:cubicBezTo>
                  <a:cubicBezTo>
                    <a:pt x="21174" y="24608"/>
                    <a:pt x="21194" y="24607"/>
                    <a:pt x="21213" y="24607"/>
                  </a:cubicBezTo>
                  <a:close/>
                  <a:moveTo>
                    <a:pt x="25369" y="26671"/>
                  </a:moveTo>
                  <a:cubicBezTo>
                    <a:pt x="25656" y="26671"/>
                    <a:pt x="25912" y="26741"/>
                    <a:pt x="26007" y="26870"/>
                  </a:cubicBezTo>
                  <a:cubicBezTo>
                    <a:pt x="26322" y="27286"/>
                    <a:pt x="26971" y="28366"/>
                    <a:pt x="27436" y="29014"/>
                  </a:cubicBezTo>
                  <a:cubicBezTo>
                    <a:pt x="27685" y="29363"/>
                    <a:pt x="27619" y="29911"/>
                    <a:pt x="27120" y="30310"/>
                  </a:cubicBezTo>
                  <a:cubicBezTo>
                    <a:pt x="26871" y="30526"/>
                    <a:pt x="25159" y="30626"/>
                    <a:pt x="24328" y="30626"/>
                  </a:cubicBezTo>
                  <a:cubicBezTo>
                    <a:pt x="22816" y="30626"/>
                    <a:pt x="23381" y="29379"/>
                    <a:pt x="23597" y="28864"/>
                  </a:cubicBezTo>
                  <a:cubicBezTo>
                    <a:pt x="23763" y="28482"/>
                    <a:pt x="24062" y="27718"/>
                    <a:pt x="24328" y="27153"/>
                  </a:cubicBezTo>
                  <a:cubicBezTo>
                    <a:pt x="24476" y="26819"/>
                    <a:pt x="24954" y="26671"/>
                    <a:pt x="25369" y="26671"/>
                  </a:cubicBezTo>
                  <a:close/>
                  <a:moveTo>
                    <a:pt x="42888" y="23453"/>
                  </a:moveTo>
                  <a:cubicBezTo>
                    <a:pt x="45265" y="23453"/>
                    <a:pt x="45537" y="25451"/>
                    <a:pt x="45399" y="27153"/>
                  </a:cubicBezTo>
                  <a:cubicBezTo>
                    <a:pt x="45183" y="29562"/>
                    <a:pt x="43056" y="34066"/>
                    <a:pt x="41045" y="36741"/>
                  </a:cubicBezTo>
                  <a:cubicBezTo>
                    <a:pt x="40339" y="37667"/>
                    <a:pt x="39619" y="37996"/>
                    <a:pt x="38952" y="37996"/>
                  </a:cubicBezTo>
                  <a:cubicBezTo>
                    <a:pt x="37706" y="37996"/>
                    <a:pt x="36649" y="36844"/>
                    <a:pt x="36226" y="36292"/>
                  </a:cubicBezTo>
                  <a:cubicBezTo>
                    <a:pt x="35578" y="35445"/>
                    <a:pt x="32803" y="31058"/>
                    <a:pt x="32205" y="29213"/>
                  </a:cubicBezTo>
                  <a:cubicBezTo>
                    <a:pt x="31457" y="26837"/>
                    <a:pt x="33335" y="25092"/>
                    <a:pt x="34432" y="24577"/>
                  </a:cubicBezTo>
                  <a:cubicBezTo>
                    <a:pt x="36409" y="23647"/>
                    <a:pt x="39267" y="23863"/>
                    <a:pt x="42242" y="23497"/>
                  </a:cubicBezTo>
                  <a:cubicBezTo>
                    <a:pt x="42473" y="23467"/>
                    <a:pt x="42688" y="23453"/>
                    <a:pt x="42888" y="23453"/>
                  </a:cubicBezTo>
                  <a:close/>
                  <a:moveTo>
                    <a:pt x="12436" y="26152"/>
                  </a:moveTo>
                  <a:cubicBezTo>
                    <a:pt x="13860" y="26152"/>
                    <a:pt x="15256" y="26212"/>
                    <a:pt x="16053" y="26388"/>
                  </a:cubicBezTo>
                  <a:cubicBezTo>
                    <a:pt x="18479" y="26920"/>
                    <a:pt x="19061" y="29429"/>
                    <a:pt x="18961" y="30642"/>
                  </a:cubicBezTo>
                  <a:cubicBezTo>
                    <a:pt x="18778" y="32803"/>
                    <a:pt x="17150" y="35179"/>
                    <a:pt x="15987" y="37937"/>
                  </a:cubicBezTo>
                  <a:cubicBezTo>
                    <a:pt x="15406" y="39335"/>
                    <a:pt x="14586" y="39819"/>
                    <a:pt x="13720" y="39819"/>
                  </a:cubicBezTo>
                  <a:cubicBezTo>
                    <a:pt x="12876" y="39819"/>
                    <a:pt x="11988" y="39359"/>
                    <a:pt x="11234" y="38835"/>
                  </a:cubicBezTo>
                  <a:cubicBezTo>
                    <a:pt x="9273" y="37455"/>
                    <a:pt x="6415" y="33351"/>
                    <a:pt x="5119" y="30277"/>
                  </a:cubicBezTo>
                  <a:cubicBezTo>
                    <a:pt x="3823" y="27203"/>
                    <a:pt x="6847" y="26471"/>
                    <a:pt x="7911" y="26339"/>
                  </a:cubicBezTo>
                  <a:cubicBezTo>
                    <a:pt x="8523" y="26262"/>
                    <a:pt x="10505" y="26152"/>
                    <a:pt x="12436" y="26152"/>
                  </a:cubicBezTo>
                  <a:close/>
                  <a:moveTo>
                    <a:pt x="25938" y="31319"/>
                  </a:moveTo>
                  <a:cubicBezTo>
                    <a:pt x="26964" y="31319"/>
                    <a:pt x="27916" y="31707"/>
                    <a:pt x="28449" y="32071"/>
                  </a:cubicBezTo>
                  <a:cubicBezTo>
                    <a:pt x="30227" y="33318"/>
                    <a:pt x="31474" y="35910"/>
                    <a:pt x="33285" y="38303"/>
                  </a:cubicBezTo>
                  <a:cubicBezTo>
                    <a:pt x="35096" y="40679"/>
                    <a:pt x="33368" y="42075"/>
                    <a:pt x="31690" y="42856"/>
                  </a:cubicBezTo>
                  <a:cubicBezTo>
                    <a:pt x="30078" y="43607"/>
                    <a:pt x="26925" y="44029"/>
                    <a:pt x="24055" y="44029"/>
                  </a:cubicBezTo>
                  <a:cubicBezTo>
                    <a:pt x="23050" y="44029"/>
                    <a:pt x="22079" y="43977"/>
                    <a:pt x="21221" y="43870"/>
                  </a:cubicBezTo>
                  <a:cubicBezTo>
                    <a:pt x="17897" y="43471"/>
                    <a:pt x="18778" y="40463"/>
                    <a:pt x="19194" y="39483"/>
                  </a:cubicBezTo>
                  <a:cubicBezTo>
                    <a:pt x="19609" y="38502"/>
                    <a:pt x="22019" y="33883"/>
                    <a:pt x="23315" y="32470"/>
                  </a:cubicBezTo>
                  <a:cubicBezTo>
                    <a:pt x="24095" y="31612"/>
                    <a:pt x="25045" y="31319"/>
                    <a:pt x="25938" y="31319"/>
                  </a:cubicBezTo>
                  <a:close/>
                  <a:moveTo>
                    <a:pt x="24943" y="0"/>
                  </a:moveTo>
                  <a:cubicBezTo>
                    <a:pt x="15588" y="0"/>
                    <a:pt x="7163" y="5634"/>
                    <a:pt x="3573" y="14291"/>
                  </a:cubicBezTo>
                  <a:cubicBezTo>
                    <a:pt x="1" y="22932"/>
                    <a:pt x="1978" y="32869"/>
                    <a:pt x="8592" y="39499"/>
                  </a:cubicBezTo>
                  <a:cubicBezTo>
                    <a:pt x="13013" y="43920"/>
                    <a:pt x="18926" y="46269"/>
                    <a:pt x="24941" y="46269"/>
                  </a:cubicBezTo>
                  <a:cubicBezTo>
                    <a:pt x="27926" y="46269"/>
                    <a:pt x="30935" y="45691"/>
                    <a:pt x="33800" y="44501"/>
                  </a:cubicBezTo>
                  <a:cubicBezTo>
                    <a:pt x="42441" y="40928"/>
                    <a:pt x="48074" y="32487"/>
                    <a:pt x="48074" y="23131"/>
                  </a:cubicBezTo>
                  <a:cubicBezTo>
                    <a:pt x="48074" y="10353"/>
                    <a:pt x="37722" y="0"/>
                    <a:pt x="24943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571742" y="1720163"/>
              <a:ext cx="1532348" cy="1474402"/>
            </a:xfrm>
            <a:custGeom>
              <a:avLst/>
              <a:gdLst/>
              <a:ahLst/>
              <a:cxnLst/>
              <a:rect l="l" t="t" r="r" b="b"/>
              <a:pathLst>
                <a:path w="47759" h="45953" extrusionOk="0">
                  <a:moveTo>
                    <a:pt x="24993" y="3124"/>
                  </a:moveTo>
                  <a:cubicBezTo>
                    <a:pt x="29546" y="3124"/>
                    <a:pt x="30527" y="3772"/>
                    <a:pt x="30527" y="3772"/>
                  </a:cubicBezTo>
                  <a:cubicBezTo>
                    <a:pt x="34531" y="4287"/>
                    <a:pt x="36160" y="7362"/>
                    <a:pt x="34132" y="10635"/>
                  </a:cubicBezTo>
                  <a:lnTo>
                    <a:pt x="29031" y="15138"/>
                  </a:lnTo>
                  <a:cubicBezTo>
                    <a:pt x="27668" y="14341"/>
                    <a:pt x="26106" y="13925"/>
                    <a:pt x="24528" y="13925"/>
                  </a:cubicBezTo>
                  <a:cubicBezTo>
                    <a:pt x="23016" y="13925"/>
                    <a:pt x="21537" y="14308"/>
                    <a:pt x="20207" y="15022"/>
                  </a:cubicBezTo>
                  <a:lnTo>
                    <a:pt x="15421" y="10635"/>
                  </a:lnTo>
                  <a:cubicBezTo>
                    <a:pt x="13394" y="7362"/>
                    <a:pt x="15023" y="4304"/>
                    <a:pt x="19044" y="3822"/>
                  </a:cubicBezTo>
                  <a:cubicBezTo>
                    <a:pt x="19044" y="3822"/>
                    <a:pt x="20440" y="3124"/>
                    <a:pt x="24993" y="3124"/>
                  </a:cubicBezTo>
                  <a:close/>
                  <a:moveTo>
                    <a:pt x="10858" y="11192"/>
                  </a:moveTo>
                  <a:cubicBezTo>
                    <a:pt x="11564" y="11192"/>
                    <a:pt x="12385" y="11429"/>
                    <a:pt x="13344" y="11981"/>
                  </a:cubicBezTo>
                  <a:cubicBezTo>
                    <a:pt x="16103" y="13576"/>
                    <a:pt x="18446" y="18096"/>
                    <a:pt x="17914" y="19010"/>
                  </a:cubicBezTo>
                  <a:cubicBezTo>
                    <a:pt x="17668" y="19447"/>
                    <a:pt x="16376" y="19729"/>
                    <a:pt x="14792" y="19729"/>
                  </a:cubicBezTo>
                  <a:cubicBezTo>
                    <a:pt x="13063" y="19729"/>
                    <a:pt x="10987" y="19394"/>
                    <a:pt x="9539" y="18562"/>
                  </a:cubicBezTo>
                  <a:cubicBezTo>
                    <a:pt x="6781" y="16966"/>
                    <a:pt x="6864" y="15039"/>
                    <a:pt x="7910" y="13227"/>
                  </a:cubicBezTo>
                  <a:cubicBezTo>
                    <a:pt x="8595" y="12042"/>
                    <a:pt x="9522" y="11192"/>
                    <a:pt x="10858" y="11192"/>
                  </a:cubicBezTo>
                  <a:close/>
                  <a:moveTo>
                    <a:pt x="38705" y="11192"/>
                  </a:moveTo>
                  <a:cubicBezTo>
                    <a:pt x="40041" y="11192"/>
                    <a:pt x="40975" y="12042"/>
                    <a:pt x="41660" y="13227"/>
                  </a:cubicBezTo>
                  <a:cubicBezTo>
                    <a:pt x="42707" y="15039"/>
                    <a:pt x="42790" y="16966"/>
                    <a:pt x="40015" y="18562"/>
                  </a:cubicBezTo>
                  <a:cubicBezTo>
                    <a:pt x="38576" y="19394"/>
                    <a:pt x="36503" y="19729"/>
                    <a:pt x="34775" y="19729"/>
                  </a:cubicBezTo>
                  <a:cubicBezTo>
                    <a:pt x="33190" y="19729"/>
                    <a:pt x="31894" y="19447"/>
                    <a:pt x="31640" y="19010"/>
                  </a:cubicBezTo>
                  <a:cubicBezTo>
                    <a:pt x="31108" y="18096"/>
                    <a:pt x="33468" y="13576"/>
                    <a:pt x="36226" y="11981"/>
                  </a:cubicBezTo>
                  <a:cubicBezTo>
                    <a:pt x="37180" y="11429"/>
                    <a:pt x="37999" y="11192"/>
                    <a:pt x="38705" y="11192"/>
                  </a:cubicBezTo>
                  <a:close/>
                  <a:moveTo>
                    <a:pt x="9204" y="21034"/>
                  </a:moveTo>
                  <a:cubicBezTo>
                    <a:pt x="9276" y="21034"/>
                    <a:pt x="9349" y="21035"/>
                    <a:pt x="9423" y="21037"/>
                  </a:cubicBezTo>
                  <a:lnTo>
                    <a:pt x="15870" y="23198"/>
                  </a:lnTo>
                  <a:cubicBezTo>
                    <a:pt x="15870" y="26338"/>
                    <a:pt x="17499" y="29263"/>
                    <a:pt x="20174" y="30908"/>
                  </a:cubicBezTo>
                  <a:lnTo>
                    <a:pt x="18778" y="37256"/>
                  </a:lnTo>
                  <a:cubicBezTo>
                    <a:pt x="17837" y="38993"/>
                    <a:pt x="16463" y="39871"/>
                    <a:pt x="15021" y="39871"/>
                  </a:cubicBezTo>
                  <a:cubicBezTo>
                    <a:pt x="13663" y="39871"/>
                    <a:pt x="12244" y="39093"/>
                    <a:pt x="11068" y="37522"/>
                  </a:cubicBezTo>
                  <a:cubicBezTo>
                    <a:pt x="11068" y="37522"/>
                    <a:pt x="9755" y="36658"/>
                    <a:pt x="7495" y="32719"/>
                  </a:cubicBezTo>
                  <a:cubicBezTo>
                    <a:pt x="5218" y="28781"/>
                    <a:pt x="5285" y="27601"/>
                    <a:pt x="5285" y="27601"/>
                  </a:cubicBezTo>
                  <a:cubicBezTo>
                    <a:pt x="3753" y="23934"/>
                    <a:pt x="5514" y="21034"/>
                    <a:pt x="9204" y="21034"/>
                  </a:cubicBezTo>
                  <a:close/>
                  <a:moveTo>
                    <a:pt x="40366" y="21034"/>
                  </a:moveTo>
                  <a:cubicBezTo>
                    <a:pt x="44056" y="21034"/>
                    <a:pt x="45800" y="23934"/>
                    <a:pt x="44236" y="27585"/>
                  </a:cubicBezTo>
                  <a:cubicBezTo>
                    <a:pt x="44236" y="27585"/>
                    <a:pt x="44153" y="29130"/>
                    <a:pt x="41860" y="33085"/>
                  </a:cubicBezTo>
                  <a:cubicBezTo>
                    <a:pt x="39583" y="37023"/>
                    <a:pt x="38536" y="37555"/>
                    <a:pt x="38536" y="37555"/>
                  </a:cubicBezTo>
                  <a:cubicBezTo>
                    <a:pt x="37356" y="39104"/>
                    <a:pt x="35932" y="39874"/>
                    <a:pt x="34571" y="39874"/>
                  </a:cubicBezTo>
                  <a:cubicBezTo>
                    <a:pt x="33114" y="39874"/>
                    <a:pt x="31729" y="38992"/>
                    <a:pt x="30792" y="37239"/>
                  </a:cubicBezTo>
                  <a:lnTo>
                    <a:pt x="29430" y="30576"/>
                  </a:lnTo>
                  <a:cubicBezTo>
                    <a:pt x="32155" y="28997"/>
                    <a:pt x="33867" y="26139"/>
                    <a:pt x="33950" y="22998"/>
                  </a:cubicBezTo>
                  <a:lnTo>
                    <a:pt x="40148" y="21037"/>
                  </a:lnTo>
                  <a:cubicBezTo>
                    <a:pt x="40221" y="21035"/>
                    <a:pt x="40294" y="21034"/>
                    <a:pt x="40366" y="21034"/>
                  </a:cubicBezTo>
                  <a:close/>
                  <a:moveTo>
                    <a:pt x="24777" y="30891"/>
                  </a:moveTo>
                  <a:cubicBezTo>
                    <a:pt x="25840" y="30891"/>
                    <a:pt x="28566" y="35179"/>
                    <a:pt x="28566" y="38386"/>
                  </a:cubicBezTo>
                  <a:cubicBezTo>
                    <a:pt x="28566" y="41576"/>
                    <a:pt x="26871" y="42457"/>
                    <a:pt x="24777" y="42457"/>
                  </a:cubicBezTo>
                  <a:cubicBezTo>
                    <a:pt x="22683" y="42457"/>
                    <a:pt x="20988" y="41576"/>
                    <a:pt x="20988" y="38386"/>
                  </a:cubicBezTo>
                  <a:cubicBezTo>
                    <a:pt x="20988" y="35179"/>
                    <a:pt x="23730" y="30891"/>
                    <a:pt x="24777" y="30891"/>
                  </a:cubicBezTo>
                  <a:close/>
                  <a:moveTo>
                    <a:pt x="24777" y="0"/>
                  </a:moveTo>
                  <a:cubicBezTo>
                    <a:pt x="15488" y="0"/>
                    <a:pt x="7113" y="5600"/>
                    <a:pt x="3557" y="14175"/>
                  </a:cubicBezTo>
                  <a:cubicBezTo>
                    <a:pt x="1" y="22766"/>
                    <a:pt x="1962" y="32653"/>
                    <a:pt x="8525" y="39217"/>
                  </a:cubicBezTo>
                  <a:cubicBezTo>
                    <a:pt x="12926" y="43618"/>
                    <a:pt x="18806" y="45952"/>
                    <a:pt x="24783" y="45952"/>
                  </a:cubicBezTo>
                  <a:cubicBezTo>
                    <a:pt x="27744" y="45952"/>
                    <a:pt x="30728" y="45380"/>
                    <a:pt x="33567" y="44202"/>
                  </a:cubicBezTo>
                  <a:cubicBezTo>
                    <a:pt x="42159" y="40646"/>
                    <a:pt x="47759" y="32271"/>
                    <a:pt x="47759" y="22982"/>
                  </a:cubicBezTo>
                  <a:cubicBezTo>
                    <a:pt x="47759" y="10286"/>
                    <a:pt x="37473" y="0"/>
                    <a:pt x="24777" y="0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1124118" y="4028518"/>
              <a:ext cx="1992992" cy="1115114"/>
            </a:xfrm>
            <a:custGeom>
              <a:avLst/>
              <a:gdLst/>
              <a:ahLst/>
              <a:cxnLst/>
              <a:rect l="l" t="t" r="r" b="b"/>
              <a:pathLst>
                <a:path w="62116" h="34755" extrusionOk="0">
                  <a:moveTo>
                    <a:pt x="37221" y="1"/>
                  </a:moveTo>
                  <a:cubicBezTo>
                    <a:pt x="34702" y="1"/>
                    <a:pt x="32517" y="4435"/>
                    <a:pt x="30725" y="10692"/>
                  </a:cubicBezTo>
                  <a:cubicBezTo>
                    <a:pt x="28050" y="19998"/>
                    <a:pt x="16351" y="27060"/>
                    <a:pt x="9921" y="29653"/>
                  </a:cubicBezTo>
                  <a:cubicBezTo>
                    <a:pt x="5334" y="31514"/>
                    <a:pt x="1811" y="33092"/>
                    <a:pt x="0" y="34754"/>
                  </a:cubicBezTo>
                  <a:lnTo>
                    <a:pt x="62115" y="34754"/>
                  </a:lnTo>
                  <a:cubicBezTo>
                    <a:pt x="61584" y="32926"/>
                    <a:pt x="60221" y="31015"/>
                    <a:pt x="56765" y="29237"/>
                  </a:cubicBezTo>
                  <a:cubicBezTo>
                    <a:pt x="50550" y="26030"/>
                    <a:pt x="48622" y="22308"/>
                    <a:pt x="43288" y="8200"/>
                  </a:cubicBezTo>
                  <a:cubicBezTo>
                    <a:pt x="41100" y="2390"/>
                    <a:pt x="39071" y="1"/>
                    <a:pt x="37221" y="1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2474607" y="4180954"/>
              <a:ext cx="366314" cy="174125"/>
            </a:xfrm>
            <a:custGeom>
              <a:avLst/>
              <a:gdLst/>
              <a:ahLst/>
              <a:cxnLst/>
              <a:rect l="l" t="t" r="r" b="b"/>
              <a:pathLst>
                <a:path w="11417" h="5427" extrusionOk="0">
                  <a:moveTo>
                    <a:pt x="9970" y="1"/>
                  </a:moveTo>
                  <a:cubicBezTo>
                    <a:pt x="9854" y="1"/>
                    <a:pt x="9737" y="20"/>
                    <a:pt x="9622" y="59"/>
                  </a:cubicBezTo>
                  <a:lnTo>
                    <a:pt x="7312" y="790"/>
                  </a:lnTo>
                  <a:cubicBezTo>
                    <a:pt x="6963" y="906"/>
                    <a:pt x="6681" y="1189"/>
                    <a:pt x="6581" y="1555"/>
                  </a:cubicBezTo>
                  <a:lnTo>
                    <a:pt x="1" y="3648"/>
                  </a:lnTo>
                  <a:lnTo>
                    <a:pt x="566" y="5426"/>
                  </a:lnTo>
                  <a:lnTo>
                    <a:pt x="7146" y="3316"/>
                  </a:lnTo>
                  <a:cubicBezTo>
                    <a:pt x="7350" y="3486"/>
                    <a:pt x="7593" y="3571"/>
                    <a:pt x="7842" y="3571"/>
                  </a:cubicBezTo>
                  <a:cubicBezTo>
                    <a:pt x="7959" y="3571"/>
                    <a:pt x="8077" y="3552"/>
                    <a:pt x="8193" y="3515"/>
                  </a:cubicBezTo>
                  <a:lnTo>
                    <a:pt x="10486" y="2784"/>
                  </a:lnTo>
                  <a:cubicBezTo>
                    <a:pt x="11084" y="2585"/>
                    <a:pt x="11417" y="1953"/>
                    <a:pt x="11217" y="1355"/>
                  </a:cubicBezTo>
                  <a:lnTo>
                    <a:pt x="11034" y="790"/>
                  </a:lnTo>
                  <a:cubicBezTo>
                    <a:pt x="10888" y="310"/>
                    <a:pt x="10441" y="1"/>
                    <a:pt x="9970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2554050" y="4443025"/>
              <a:ext cx="296465" cy="90127"/>
            </a:xfrm>
            <a:custGeom>
              <a:avLst/>
              <a:gdLst/>
              <a:ahLst/>
              <a:cxnLst/>
              <a:rect l="l" t="t" r="r" b="b"/>
              <a:pathLst>
                <a:path w="9240" h="2809" extrusionOk="0">
                  <a:moveTo>
                    <a:pt x="1" y="0"/>
                  </a:moveTo>
                  <a:lnTo>
                    <a:pt x="34" y="2808"/>
                  </a:lnTo>
                  <a:lnTo>
                    <a:pt x="9240" y="2808"/>
                  </a:lnTo>
                  <a:lnTo>
                    <a:pt x="855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2652679" y="4417421"/>
              <a:ext cx="116789" cy="141334"/>
            </a:xfrm>
            <a:custGeom>
              <a:avLst/>
              <a:gdLst/>
              <a:ahLst/>
              <a:cxnLst/>
              <a:rect l="l" t="t" r="r" b="b"/>
              <a:pathLst>
                <a:path w="3640" h="4405" extrusionOk="0">
                  <a:moveTo>
                    <a:pt x="1" y="1"/>
                  </a:moveTo>
                  <a:lnTo>
                    <a:pt x="1" y="4404"/>
                  </a:lnTo>
                  <a:lnTo>
                    <a:pt x="3640" y="4404"/>
                  </a:lnTo>
                  <a:lnTo>
                    <a:pt x="3640" y="1"/>
                  </a:ln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2819040" y="4358256"/>
              <a:ext cx="76811" cy="259664"/>
            </a:xfrm>
            <a:custGeom>
              <a:avLst/>
              <a:gdLst/>
              <a:ahLst/>
              <a:cxnLst/>
              <a:rect l="l" t="t" r="r" b="b"/>
              <a:pathLst>
                <a:path w="2394" h="8093" extrusionOk="0">
                  <a:moveTo>
                    <a:pt x="0" y="0"/>
                  </a:moveTo>
                  <a:lnTo>
                    <a:pt x="0" y="8093"/>
                  </a:lnTo>
                  <a:lnTo>
                    <a:pt x="2393" y="8093"/>
                  </a:lnTo>
                  <a:lnTo>
                    <a:pt x="2393" y="0"/>
                  </a:ln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24023" y="4125255"/>
              <a:ext cx="156254" cy="133859"/>
            </a:xfrm>
            <a:custGeom>
              <a:avLst/>
              <a:gdLst/>
              <a:ahLst/>
              <a:cxnLst/>
              <a:rect l="l" t="t" r="r" b="b"/>
              <a:pathLst>
                <a:path w="4870" h="4172" extrusionOk="0">
                  <a:moveTo>
                    <a:pt x="2792" y="0"/>
                  </a:moveTo>
                  <a:cubicBezTo>
                    <a:pt x="931" y="0"/>
                    <a:pt x="0" y="2244"/>
                    <a:pt x="1313" y="3556"/>
                  </a:cubicBezTo>
                  <a:cubicBezTo>
                    <a:pt x="1738" y="3981"/>
                    <a:pt x="2260" y="4171"/>
                    <a:pt x="2773" y="4171"/>
                  </a:cubicBezTo>
                  <a:cubicBezTo>
                    <a:pt x="3843" y="4171"/>
                    <a:pt x="4869" y="3342"/>
                    <a:pt x="4869" y="2094"/>
                  </a:cubicBezTo>
                  <a:cubicBezTo>
                    <a:pt x="4869" y="931"/>
                    <a:pt x="3939" y="0"/>
                    <a:pt x="279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2125394" y="4422747"/>
              <a:ext cx="291653" cy="249461"/>
            </a:xfrm>
            <a:custGeom>
              <a:avLst/>
              <a:gdLst/>
              <a:ahLst/>
              <a:cxnLst/>
              <a:rect l="l" t="t" r="r" b="b"/>
              <a:pathLst>
                <a:path w="9090" h="7775" extrusionOk="0">
                  <a:moveTo>
                    <a:pt x="5202" y="1"/>
                  </a:moveTo>
                  <a:cubicBezTo>
                    <a:pt x="1729" y="1"/>
                    <a:pt x="0" y="4188"/>
                    <a:pt x="2443" y="6631"/>
                  </a:cubicBezTo>
                  <a:cubicBezTo>
                    <a:pt x="3239" y="7421"/>
                    <a:pt x="4213" y="7775"/>
                    <a:pt x="5168" y="7775"/>
                  </a:cubicBezTo>
                  <a:cubicBezTo>
                    <a:pt x="7166" y="7775"/>
                    <a:pt x="9079" y="6227"/>
                    <a:pt x="9090" y="3889"/>
                  </a:cubicBezTo>
                  <a:cubicBezTo>
                    <a:pt x="9090" y="1729"/>
                    <a:pt x="7345" y="1"/>
                    <a:pt x="5202" y="1"/>
                  </a:cubicBezTo>
                  <a:close/>
                </a:path>
              </a:pathLst>
            </a:custGeom>
            <a:solidFill>
              <a:srgbClr val="C7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1996894" y="4743725"/>
              <a:ext cx="581188" cy="326304"/>
            </a:xfrm>
            <a:custGeom>
              <a:avLst/>
              <a:gdLst/>
              <a:ahLst/>
              <a:cxnLst/>
              <a:rect l="l" t="t" r="r" b="b"/>
              <a:pathLst>
                <a:path w="18114" h="10170" extrusionOk="0">
                  <a:moveTo>
                    <a:pt x="3108" y="0"/>
                  </a:moveTo>
                  <a:cubicBezTo>
                    <a:pt x="1396" y="0"/>
                    <a:pt x="1" y="1396"/>
                    <a:pt x="1" y="3124"/>
                  </a:cubicBezTo>
                  <a:lnTo>
                    <a:pt x="1" y="7046"/>
                  </a:lnTo>
                  <a:cubicBezTo>
                    <a:pt x="1" y="8774"/>
                    <a:pt x="1396" y="10170"/>
                    <a:pt x="3108" y="10170"/>
                  </a:cubicBezTo>
                  <a:lnTo>
                    <a:pt x="15006" y="10170"/>
                  </a:lnTo>
                  <a:cubicBezTo>
                    <a:pt x="16734" y="10170"/>
                    <a:pt x="18113" y="8774"/>
                    <a:pt x="18113" y="7046"/>
                  </a:cubicBezTo>
                  <a:lnTo>
                    <a:pt x="18113" y="3124"/>
                  </a:lnTo>
                  <a:cubicBezTo>
                    <a:pt x="18113" y="1396"/>
                    <a:pt x="16734" y="0"/>
                    <a:pt x="15006" y="0"/>
                  </a:cubicBezTo>
                  <a:close/>
                </a:path>
              </a:pathLst>
            </a:custGeom>
            <a:solidFill>
              <a:srgbClr val="695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104058" y="4793842"/>
              <a:ext cx="346069" cy="209547"/>
            </a:xfrm>
            <a:custGeom>
              <a:avLst/>
              <a:gdLst/>
              <a:ahLst/>
              <a:cxnLst/>
              <a:rect l="l" t="t" r="r" b="b"/>
              <a:pathLst>
                <a:path w="10786" h="6531" extrusionOk="0">
                  <a:moveTo>
                    <a:pt x="1563" y="0"/>
                  </a:moveTo>
                  <a:cubicBezTo>
                    <a:pt x="699" y="0"/>
                    <a:pt x="1" y="698"/>
                    <a:pt x="1" y="1562"/>
                  </a:cubicBezTo>
                  <a:lnTo>
                    <a:pt x="1" y="4969"/>
                  </a:lnTo>
                  <a:cubicBezTo>
                    <a:pt x="1" y="5833"/>
                    <a:pt x="699" y="6531"/>
                    <a:pt x="1563" y="6531"/>
                  </a:cubicBezTo>
                  <a:lnTo>
                    <a:pt x="9223" y="6531"/>
                  </a:lnTo>
                  <a:cubicBezTo>
                    <a:pt x="10087" y="6531"/>
                    <a:pt x="10785" y="5833"/>
                    <a:pt x="10785" y="4969"/>
                  </a:cubicBezTo>
                  <a:lnTo>
                    <a:pt x="10785" y="1562"/>
                  </a:lnTo>
                  <a:cubicBezTo>
                    <a:pt x="10785" y="698"/>
                    <a:pt x="10087" y="0"/>
                    <a:pt x="9223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7257600" y="1007167"/>
            <a:ext cx="3974400" cy="240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7257600" y="3649516"/>
            <a:ext cx="3974400" cy="1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84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0FA-4D3C-48F3-9367-5993D45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CC02-371E-4A26-A8D7-7A9A450B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A6EF-F9FA-4985-B156-A6F0F1AD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655B-1BE0-4D98-9D5B-0C2A5CDB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BF5E-5611-46DD-8ED7-0624FD91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91C97DB2-63A0-4CF7-BCD5-B4B73B94ADC8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7C1A-995F-4751-A2F7-E65285E1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D511-4D80-43A8-A948-D666F935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8B49-E7E9-4D78-8D0C-17DD43CA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2852-C345-4E37-A3BF-12BAF02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38BA-5030-4F65-85D2-37F8F185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0B86986D-7CFA-4D4A-AC1B-3387DE08578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97EF-4C49-43E4-9961-D3DD57E0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C500-EE37-4534-BC1A-7C0847952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7960D-17FA-411E-8BE9-9A563C5CF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7851C-6ED7-4FEA-9150-A94BC7F2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605B-C7C5-4DF5-BE3C-90058B7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4109-5925-46B5-93F0-57480DEB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Google Shape;79;p4">
            <a:extLst>
              <a:ext uri="{FF2B5EF4-FFF2-40B4-BE49-F238E27FC236}">
                <a16:creationId xmlns:a16="http://schemas.microsoft.com/office/drawing/2014/main" id="{871D2A6E-86AB-4B90-9BF6-7EB5E922A13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A1A-B147-482E-AA75-865062B5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C6BA-B0F5-4A7D-8864-0BBDAAEB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9D827-B9EC-4F95-878D-B60F70DEF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AC3A-2756-48AB-A140-C3112C3A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09EC6-C2D2-40E3-A5FE-7F9537DA1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B666-F7B2-404B-9EA5-3D7A3D40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85A2-0123-47E9-9B5D-6B62B2C3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DB9C6-B3E1-4BCB-AC5C-1B45BCA8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Google Shape;79;p4">
            <a:extLst>
              <a:ext uri="{FF2B5EF4-FFF2-40B4-BE49-F238E27FC236}">
                <a16:creationId xmlns:a16="http://schemas.microsoft.com/office/drawing/2014/main" id="{8B37565C-7F87-42D4-B758-596B0AC9D382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E47-7878-4F53-B83E-823BE16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31288-88BB-4C4B-8374-31B45F5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6F070-DF99-485F-8D64-6612360A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DFD4-192D-4F3F-A4CC-EDED0BC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Google Shape;79;p4">
            <a:extLst>
              <a:ext uri="{FF2B5EF4-FFF2-40B4-BE49-F238E27FC236}">
                <a16:creationId xmlns:a16="http://schemas.microsoft.com/office/drawing/2014/main" id="{3FCE0589-B58A-4190-8208-5B98724E55CC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B2168-8715-420C-AE80-F93F20B3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4B194-A678-440E-91E0-710A1F0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5B036-9A48-41A4-BC62-DEC84ED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Google Shape;79;p4">
            <a:extLst>
              <a:ext uri="{FF2B5EF4-FFF2-40B4-BE49-F238E27FC236}">
                <a16:creationId xmlns:a16="http://schemas.microsoft.com/office/drawing/2014/main" id="{50AA5F13-FAFE-496C-90E3-7ACAC8D8AC7E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B76-CE8B-4150-8C63-F7D7486F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FE27-B185-4572-B4B6-D54DB665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7103-7C14-4061-A19D-83E8AF5CB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68DB-ED23-4D1A-915F-B90CC632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5AAD-0094-4BD0-BB2B-EEA5A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E762-156F-4820-9B41-DB2BF942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1AA9BD73-BEEE-4905-9EFF-00A0EA1FAC14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0D4F-E2ED-4A68-8CBB-1C6E234A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8EEE-8F99-4841-A810-4EAD7E76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6130-D145-4B80-9003-F57F3CF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F97A-0D71-40D2-BF88-6FDB54B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6C9B-28CE-4B14-A32C-57E653B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6F870-797C-42CF-B646-A6BCBC9E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Google Shape;79;p4">
            <a:extLst>
              <a:ext uri="{FF2B5EF4-FFF2-40B4-BE49-F238E27FC236}">
                <a16:creationId xmlns:a16="http://schemas.microsoft.com/office/drawing/2014/main" id="{40A2BD8A-BEDC-4404-B136-F37C7D5794F7}"/>
              </a:ext>
            </a:extLst>
          </p:cNvPr>
          <p:cNvSpPr/>
          <p:nvPr userDrawn="1"/>
        </p:nvSpPr>
        <p:spPr>
          <a:xfrm rot="1878543">
            <a:off x="6386294" y="121595"/>
            <a:ext cx="7310886" cy="2922604"/>
          </a:xfrm>
          <a:custGeom>
            <a:avLst/>
            <a:gdLst/>
            <a:ahLst/>
            <a:cxnLst/>
            <a:rect l="l" t="t" r="r" b="b"/>
            <a:pathLst>
              <a:path w="275499" h="110114" extrusionOk="0">
                <a:moveTo>
                  <a:pt x="15185" y="3685"/>
                </a:moveTo>
                <a:cubicBezTo>
                  <a:pt x="15217" y="3685"/>
                  <a:pt x="15250" y="3688"/>
                  <a:pt x="15283" y="3694"/>
                </a:cubicBezTo>
                <a:lnTo>
                  <a:pt x="19004" y="4256"/>
                </a:lnTo>
                <a:cubicBezTo>
                  <a:pt x="19325" y="4283"/>
                  <a:pt x="19539" y="4604"/>
                  <a:pt x="19486" y="4925"/>
                </a:cubicBezTo>
                <a:lnTo>
                  <a:pt x="18790" y="9662"/>
                </a:lnTo>
                <a:cubicBezTo>
                  <a:pt x="18742" y="9950"/>
                  <a:pt x="18478" y="10152"/>
                  <a:pt x="18193" y="10152"/>
                </a:cubicBezTo>
                <a:cubicBezTo>
                  <a:pt x="18160" y="10152"/>
                  <a:pt x="18127" y="10150"/>
                  <a:pt x="18094" y="10144"/>
                </a:cubicBezTo>
                <a:lnTo>
                  <a:pt x="14400" y="9609"/>
                </a:lnTo>
                <a:cubicBezTo>
                  <a:pt x="14079" y="9555"/>
                  <a:pt x="13838" y="9234"/>
                  <a:pt x="13891" y="8913"/>
                </a:cubicBezTo>
                <a:lnTo>
                  <a:pt x="14614" y="4175"/>
                </a:lnTo>
                <a:cubicBezTo>
                  <a:pt x="14662" y="3887"/>
                  <a:pt x="14904" y="3685"/>
                  <a:pt x="15185" y="3685"/>
                </a:cubicBezTo>
                <a:close/>
                <a:moveTo>
                  <a:pt x="24106" y="5024"/>
                </a:moveTo>
                <a:cubicBezTo>
                  <a:pt x="24136" y="5024"/>
                  <a:pt x="24166" y="5027"/>
                  <a:pt x="24196" y="5032"/>
                </a:cubicBezTo>
                <a:lnTo>
                  <a:pt x="27890" y="5594"/>
                </a:lnTo>
                <a:cubicBezTo>
                  <a:pt x="28211" y="5648"/>
                  <a:pt x="28425" y="5942"/>
                  <a:pt x="28398" y="6263"/>
                </a:cubicBezTo>
                <a:lnTo>
                  <a:pt x="27676" y="11001"/>
                </a:lnTo>
                <a:cubicBezTo>
                  <a:pt x="27627" y="11292"/>
                  <a:pt x="27381" y="11517"/>
                  <a:pt x="27077" y="11517"/>
                </a:cubicBezTo>
                <a:cubicBezTo>
                  <a:pt x="27045" y="11517"/>
                  <a:pt x="27013" y="11514"/>
                  <a:pt x="26980" y="11509"/>
                </a:cubicBezTo>
                <a:lnTo>
                  <a:pt x="23286" y="10947"/>
                </a:lnTo>
                <a:cubicBezTo>
                  <a:pt x="22965" y="10894"/>
                  <a:pt x="22751" y="10599"/>
                  <a:pt x="22778" y="10251"/>
                </a:cubicBezTo>
                <a:lnTo>
                  <a:pt x="23500" y="5540"/>
                </a:lnTo>
                <a:cubicBezTo>
                  <a:pt x="23549" y="5250"/>
                  <a:pt x="23817" y="5024"/>
                  <a:pt x="24106" y="5024"/>
                </a:cubicBezTo>
                <a:close/>
                <a:moveTo>
                  <a:pt x="32992" y="6363"/>
                </a:moveTo>
                <a:cubicBezTo>
                  <a:pt x="33022" y="6363"/>
                  <a:pt x="33052" y="6365"/>
                  <a:pt x="33082" y="6370"/>
                </a:cubicBezTo>
                <a:lnTo>
                  <a:pt x="36776" y="6932"/>
                </a:lnTo>
                <a:cubicBezTo>
                  <a:pt x="37097" y="6986"/>
                  <a:pt x="37338" y="7280"/>
                  <a:pt x="37285" y="7628"/>
                </a:cubicBezTo>
                <a:lnTo>
                  <a:pt x="36562" y="12339"/>
                </a:lnTo>
                <a:cubicBezTo>
                  <a:pt x="36514" y="12651"/>
                  <a:pt x="36272" y="12856"/>
                  <a:pt x="35991" y="12856"/>
                </a:cubicBezTo>
                <a:cubicBezTo>
                  <a:pt x="35959" y="12856"/>
                  <a:pt x="35926" y="12853"/>
                  <a:pt x="35893" y="12848"/>
                </a:cubicBezTo>
                <a:lnTo>
                  <a:pt x="32172" y="12285"/>
                </a:lnTo>
                <a:cubicBezTo>
                  <a:pt x="31851" y="12232"/>
                  <a:pt x="31637" y="11937"/>
                  <a:pt x="31691" y="11616"/>
                </a:cubicBezTo>
                <a:lnTo>
                  <a:pt x="32413" y="6879"/>
                </a:lnTo>
                <a:cubicBezTo>
                  <a:pt x="32438" y="6588"/>
                  <a:pt x="32703" y="6363"/>
                  <a:pt x="32992" y="6363"/>
                </a:cubicBezTo>
                <a:close/>
                <a:moveTo>
                  <a:pt x="41870" y="7727"/>
                </a:moveTo>
                <a:cubicBezTo>
                  <a:pt x="41903" y="7727"/>
                  <a:pt x="41936" y="7730"/>
                  <a:pt x="41969" y="7735"/>
                </a:cubicBezTo>
                <a:lnTo>
                  <a:pt x="45689" y="8297"/>
                </a:lnTo>
                <a:cubicBezTo>
                  <a:pt x="46010" y="8351"/>
                  <a:pt x="46224" y="8645"/>
                  <a:pt x="46171" y="8966"/>
                </a:cubicBezTo>
                <a:lnTo>
                  <a:pt x="45448" y="13704"/>
                </a:lnTo>
                <a:cubicBezTo>
                  <a:pt x="45423" y="14007"/>
                  <a:pt x="45136" y="14215"/>
                  <a:pt x="44833" y="14215"/>
                </a:cubicBezTo>
                <a:cubicBezTo>
                  <a:pt x="44815" y="14215"/>
                  <a:pt x="44797" y="14214"/>
                  <a:pt x="44779" y="14213"/>
                </a:cubicBezTo>
                <a:lnTo>
                  <a:pt x="41085" y="13650"/>
                </a:lnTo>
                <a:cubicBezTo>
                  <a:pt x="40764" y="13597"/>
                  <a:pt x="40523" y="13276"/>
                  <a:pt x="40577" y="12955"/>
                </a:cubicBezTo>
                <a:lnTo>
                  <a:pt x="41300" y="8217"/>
                </a:lnTo>
                <a:cubicBezTo>
                  <a:pt x="41348" y="7929"/>
                  <a:pt x="41589" y="7727"/>
                  <a:pt x="41870" y="7727"/>
                </a:cubicBezTo>
                <a:close/>
                <a:moveTo>
                  <a:pt x="50785" y="9066"/>
                </a:moveTo>
                <a:cubicBezTo>
                  <a:pt x="50817" y="9066"/>
                  <a:pt x="50849" y="9069"/>
                  <a:pt x="50882" y="9074"/>
                </a:cubicBezTo>
                <a:lnTo>
                  <a:pt x="54575" y="9636"/>
                </a:lnTo>
                <a:cubicBezTo>
                  <a:pt x="54896" y="9689"/>
                  <a:pt x="55111" y="9984"/>
                  <a:pt x="55084" y="10305"/>
                </a:cubicBezTo>
                <a:lnTo>
                  <a:pt x="54361" y="15042"/>
                </a:lnTo>
                <a:cubicBezTo>
                  <a:pt x="54313" y="15333"/>
                  <a:pt x="54045" y="15558"/>
                  <a:pt x="53756" y="15558"/>
                </a:cubicBezTo>
                <a:cubicBezTo>
                  <a:pt x="53726" y="15558"/>
                  <a:pt x="53695" y="15556"/>
                  <a:pt x="53665" y="15551"/>
                </a:cubicBezTo>
                <a:lnTo>
                  <a:pt x="49972" y="14989"/>
                </a:lnTo>
                <a:cubicBezTo>
                  <a:pt x="49650" y="14935"/>
                  <a:pt x="49436" y="14641"/>
                  <a:pt x="49463" y="14320"/>
                </a:cubicBezTo>
                <a:lnTo>
                  <a:pt x="50186" y="9582"/>
                </a:lnTo>
                <a:cubicBezTo>
                  <a:pt x="50234" y="9291"/>
                  <a:pt x="50480" y="9066"/>
                  <a:pt x="50785" y="9066"/>
                </a:cubicBezTo>
                <a:close/>
                <a:moveTo>
                  <a:pt x="59713" y="10410"/>
                </a:moveTo>
                <a:cubicBezTo>
                  <a:pt x="59732" y="10410"/>
                  <a:pt x="59750" y="10410"/>
                  <a:pt x="59768" y="10412"/>
                </a:cubicBezTo>
                <a:lnTo>
                  <a:pt x="63461" y="10974"/>
                </a:lnTo>
                <a:cubicBezTo>
                  <a:pt x="63783" y="11027"/>
                  <a:pt x="64024" y="11349"/>
                  <a:pt x="63970" y="11670"/>
                </a:cubicBezTo>
                <a:lnTo>
                  <a:pt x="63247" y="16407"/>
                </a:lnTo>
                <a:cubicBezTo>
                  <a:pt x="63199" y="16695"/>
                  <a:pt x="62958" y="16897"/>
                  <a:pt x="62677" y="16897"/>
                </a:cubicBezTo>
                <a:cubicBezTo>
                  <a:pt x="62644" y="16897"/>
                  <a:pt x="62611" y="16895"/>
                  <a:pt x="62578" y="16889"/>
                </a:cubicBezTo>
                <a:lnTo>
                  <a:pt x="58858" y="16327"/>
                </a:lnTo>
                <a:cubicBezTo>
                  <a:pt x="58537" y="16300"/>
                  <a:pt x="58322" y="15979"/>
                  <a:pt x="58376" y="15658"/>
                </a:cubicBezTo>
                <a:lnTo>
                  <a:pt x="59072" y="10920"/>
                </a:lnTo>
                <a:cubicBezTo>
                  <a:pt x="59122" y="10617"/>
                  <a:pt x="59411" y="10410"/>
                  <a:pt x="59713" y="10410"/>
                </a:cubicBezTo>
                <a:close/>
                <a:moveTo>
                  <a:pt x="68556" y="11769"/>
                </a:moveTo>
                <a:cubicBezTo>
                  <a:pt x="68588" y="11769"/>
                  <a:pt x="68621" y="11771"/>
                  <a:pt x="68654" y="11777"/>
                </a:cubicBezTo>
                <a:lnTo>
                  <a:pt x="72348" y="12339"/>
                </a:lnTo>
                <a:cubicBezTo>
                  <a:pt x="72696" y="12392"/>
                  <a:pt x="72910" y="12687"/>
                  <a:pt x="72856" y="13008"/>
                </a:cubicBezTo>
                <a:lnTo>
                  <a:pt x="72134" y="17746"/>
                </a:lnTo>
                <a:cubicBezTo>
                  <a:pt x="72085" y="18037"/>
                  <a:pt x="71839" y="18262"/>
                  <a:pt x="71554" y="18262"/>
                </a:cubicBezTo>
                <a:cubicBezTo>
                  <a:pt x="71525" y="18262"/>
                  <a:pt x="71495" y="18259"/>
                  <a:pt x="71464" y="18254"/>
                </a:cubicBezTo>
                <a:lnTo>
                  <a:pt x="67771" y="17692"/>
                </a:lnTo>
                <a:cubicBezTo>
                  <a:pt x="67423" y="17639"/>
                  <a:pt x="67209" y="17344"/>
                  <a:pt x="67262" y="16996"/>
                </a:cubicBezTo>
                <a:lnTo>
                  <a:pt x="67985" y="12259"/>
                </a:lnTo>
                <a:cubicBezTo>
                  <a:pt x="68033" y="11971"/>
                  <a:pt x="68275" y="11769"/>
                  <a:pt x="68556" y="11769"/>
                </a:cubicBezTo>
                <a:close/>
                <a:moveTo>
                  <a:pt x="77450" y="13108"/>
                </a:moveTo>
                <a:cubicBezTo>
                  <a:pt x="77480" y="13108"/>
                  <a:pt x="77510" y="13110"/>
                  <a:pt x="77540" y="13115"/>
                </a:cubicBezTo>
                <a:lnTo>
                  <a:pt x="81261" y="13677"/>
                </a:lnTo>
                <a:cubicBezTo>
                  <a:pt x="81582" y="13731"/>
                  <a:pt x="81796" y="14025"/>
                  <a:pt x="81742" y="14373"/>
                </a:cubicBezTo>
                <a:lnTo>
                  <a:pt x="81046" y="19084"/>
                </a:lnTo>
                <a:cubicBezTo>
                  <a:pt x="80998" y="19375"/>
                  <a:pt x="80730" y="19600"/>
                  <a:pt x="80441" y="19600"/>
                </a:cubicBezTo>
                <a:cubicBezTo>
                  <a:pt x="80411" y="19600"/>
                  <a:pt x="80381" y="19597"/>
                  <a:pt x="80351" y="19592"/>
                </a:cubicBezTo>
                <a:lnTo>
                  <a:pt x="76657" y="19030"/>
                </a:lnTo>
                <a:cubicBezTo>
                  <a:pt x="76336" y="18977"/>
                  <a:pt x="76095" y="18682"/>
                  <a:pt x="76148" y="18361"/>
                </a:cubicBezTo>
                <a:lnTo>
                  <a:pt x="76871" y="13624"/>
                </a:lnTo>
                <a:cubicBezTo>
                  <a:pt x="76920" y="13333"/>
                  <a:pt x="77166" y="13108"/>
                  <a:pt x="77450" y="13108"/>
                </a:cubicBezTo>
                <a:close/>
                <a:moveTo>
                  <a:pt x="86399" y="14451"/>
                </a:moveTo>
                <a:cubicBezTo>
                  <a:pt x="86417" y="14451"/>
                  <a:pt x="86435" y="14452"/>
                  <a:pt x="86453" y="14453"/>
                </a:cubicBezTo>
                <a:lnTo>
                  <a:pt x="90147" y="15016"/>
                </a:lnTo>
                <a:cubicBezTo>
                  <a:pt x="90468" y="15069"/>
                  <a:pt x="90682" y="15390"/>
                  <a:pt x="90655" y="15711"/>
                </a:cubicBezTo>
                <a:lnTo>
                  <a:pt x="89933" y="20449"/>
                </a:lnTo>
                <a:cubicBezTo>
                  <a:pt x="89882" y="20752"/>
                  <a:pt x="89617" y="20960"/>
                  <a:pt x="89295" y="20960"/>
                </a:cubicBezTo>
                <a:cubicBezTo>
                  <a:pt x="89276" y="20960"/>
                  <a:pt x="89256" y="20959"/>
                  <a:pt x="89237" y="20958"/>
                </a:cubicBezTo>
                <a:lnTo>
                  <a:pt x="85543" y="20395"/>
                </a:lnTo>
                <a:cubicBezTo>
                  <a:pt x="85222" y="20342"/>
                  <a:pt x="85008" y="20021"/>
                  <a:pt x="85061" y="19700"/>
                </a:cubicBezTo>
                <a:lnTo>
                  <a:pt x="85757" y="14962"/>
                </a:lnTo>
                <a:cubicBezTo>
                  <a:pt x="85808" y="14659"/>
                  <a:pt x="86097" y="14451"/>
                  <a:pt x="86399" y="14451"/>
                </a:cubicBezTo>
                <a:close/>
                <a:moveTo>
                  <a:pt x="95241" y="15810"/>
                </a:moveTo>
                <a:cubicBezTo>
                  <a:pt x="95273" y="15810"/>
                  <a:pt x="95306" y="15813"/>
                  <a:pt x="95339" y="15818"/>
                </a:cubicBezTo>
                <a:lnTo>
                  <a:pt x="99033" y="16381"/>
                </a:lnTo>
                <a:cubicBezTo>
                  <a:pt x="99354" y="16434"/>
                  <a:pt x="99595" y="16729"/>
                  <a:pt x="99542" y="17050"/>
                </a:cubicBezTo>
                <a:lnTo>
                  <a:pt x="98819" y="21787"/>
                </a:lnTo>
                <a:cubicBezTo>
                  <a:pt x="98770" y="22078"/>
                  <a:pt x="98524" y="22303"/>
                  <a:pt x="98240" y="22303"/>
                </a:cubicBezTo>
                <a:cubicBezTo>
                  <a:pt x="98210" y="22303"/>
                  <a:pt x="98180" y="22301"/>
                  <a:pt x="98150" y="22296"/>
                </a:cubicBezTo>
                <a:lnTo>
                  <a:pt x="94456" y="21734"/>
                </a:lnTo>
                <a:cubicBezTo>
                  <a:pt x="94108" y="21680"/>
                  <a:pt x="93894" y="21386"/>
                  <a:pt x="93948" y="21038"/>
                </a:cubicBezTo>
                <a:lnTo>
                  <a:pt x="94670" y="16327"/>
                </a:lnTo>
                <a:cubicBezTo>
                  <a:pt x="94694" y="16015"/>
                  <a:pt x="94955" y="15810"/>
                  <a:pt x="95241" y="15810"/>
                </a:cubicBezTo>
                <a:close/>
                <a:moveTo>
                  <a:pt x="104136" y="17149"/>
                </a:moveTo>
                <a:cubicBezTo>
                  <a:pt x="104165" y="17149"/>
                  <a:pt x="104195" y="17152"/>
                  <a:pt x="104226" y="17157"/>
                </a:cubicBezTo>
                <a:lnTo>
                  <a:pt x="107946" y="17719"/>
                </a:lnTo>
                <a:cubicBezTo>
                  <a:pt x="108267" y="17772"/>
                  <a:pt x="108481" y="18067"/>
                  <a:pt x="108428" y="18415"/>
                </a:cubicBezTo>
                <a:lnTo>
                  <a:pt x="107705" y="23126"/>
                </a:lnTo>
                <a:cubicBezTo>
                  <a:pt x="107681" y="23438"/>
                  <a:pt x="107420" y="23642"/>
                  <a:pt x="107135" y="23642"/>
                </a:cubicBezTo>
                <a:cubicBezTo>
                  <a:pt x="107102" y="23642"/>
                  <a:pt x="107069" y="23640"/>
                  <a:pt x="107036" y="23634"/>
                </a:cubicBezTo>
                <a:lnTo>
                  <a:pt x="103342" y="23072"/>
                </a:lnTo>
                <a:cubicBezTo>
                  <a:pt x="103021" y="23018"/>
                  <a:pt x="102780" y="22724"/>
                  <a:pt x="102834" y="22403"/>
                </a:cubicBezTo>
                <a:lnTo>
                  <a:pt x="103556" y="17665"/>
                </a:lnTo>
                <a:cubicBezTo>
                  <a:pt x="103605" y="17374"/>
                  <a:pt x="103851" y="17149"/>
                  <a:pt x="104136" y="17149"/>
                </a:cubicBezTo>
                <a:close/>
                <a:moveTo>
                  <a:pt x="113033" y="18514"/>
                </a:moveTo>
                <a:cubicBezTo>
                  <a:pt x="113068" y="18514"/>
                  <a:pt x="113103" y="18516"/>
                  <a:pt x="113139" y="18522"/>
                </a:cubicBezTo>
                <a:lnTo>
                  <a:pt x="116832" y="19084"/>
                </a:lnTo>
                <a:cubicBezTo>
                  <a:pt x="117153" y="19137"/>
                  <a:pt x="117367" y="19432"/>
                  <a:pt x="117341" y="19753"/>
                </a:cubicBezTo>
                <a:lnTo>
                  <a:pt x="116618" y="24491"/>
                </a:lnTo>
                <a:cubicBezTo>
                  <a:pt x="116570" y="24782"/>
                  <a:pt x="116301" y="25007"/>
                  <a:pt x="116013" y="25007"/>
                </a:cubicBezTo>
                <a:cubicBezTo>
                  <a:pt x="115983" y="25007"/>
                  <a:pt x="115952" y="25004"/>
                  <a:pt x="115922" y="24999"/>
                </a:cubicBezTo>
                <a:lnTo>
                  <a:pt x="112228" y="24437"/>
                </a:lnTo>
                <a:cubicBezTo>
                  <a:pt x="111907" y="24384"/>
                  <a:pt x="111693" y="24089"/>
                  <a:pt x="111720" y="23741"/>
                </a:cubicBezTo>
                <a:lnTo>
                  <a:pt x="112443" y="19030"/>
                </a:lnTo>
                <a:cubicBezTo>
                  <a:pt x="112491" y="18718"/>
                  <a:pt x="112733" y="18514"/>
                  <a:pt x="113033" y="18514"/>
                </a:cubicBezTo>
                <a:close/>
                <a:moveTo>
                  <a:pt x="121934" y="19853"/>
                </a:moveTo>
                <a:cubicBezTo>
                  <a:pt x="121964" y="19853"/>
                  <a:pt x="121994" y="19855"/>
                  <a:pt x="122025" y="19860"/>
                </a:cubicBezTo>
                <a:lnTo>
                  <a:pt x="125718" y="20422"/>
                </a:lnTo>
                <a:cubicBezTo>
                  <a:pt x="126040" y="20476"/>
                  <a:pt x="126280" y="20770"/>
                  <a:pt x="126227" y="21118"/>
                </a:cubicBezTo>
                <a:lnTo>
                  <a:pt x="125504" y="25829"/>
                </a:lnTo>
                <a:cubicBezTo>
                  <a:pt x="125456" y="26120"/>
                  <a:pt x="125210" y="26345"/>
                  <a:pt x="124925" y="26345"/>
                </a:cubicBezTo>
                <a:cubicBezTo>
                  <a:pt x="124895" y="26345"/>
                  <a:pt x="124865" y="26342"/>
                  <a:pt x="124835" y="26337"/>
                </a:cubicBezTo>
                <a:lnTo>
                  <a:pt x="121115" y="25775"/>
                </a:lnTo>
                <a:cubicBezTo>
                  <a:pt x="120793" y="25722"/>
                  <a:pt x="120579" y="25427"/>
                  <a:pt x="120633" y="25106"/>
                </a:cubicBezTo>
                <a:lnTo>
                  <a:pt x="121356" y="20369"/>
                </a:lnTo>
                <a:cubicBezTo>
                  <a:pt x="121380" y="20078"/>
                  <a:pt x="121646" y="19853"/>
                  <a:pt x="121934" y="19853"/>
                </a:cubicBezTo>
                <a:close/>
                <a:moveTo>
                  <a:pt x="130813" y="21217"/>
                </a:moveTo>
                <a:cubicBezTo>
                  <a:pt x="130845" y="21217"/>
                  <a:pt x="130878" y="21220"/>
                  <a:pt x="130911" y="21225"/>
                </a:cubicBezTo>
                <a:lnTo>
                  <a:pt x="134605" y="21760"/>
                </a:lnTo>
                <a:cubicBezTo>
                  <a:pt x="134953" y="21814"/>
                  <a:pt x="135167" y="22135"/>
                  <a:pt x="135113" y="22456"/>
                </a:cubicBezTo>
                <a:lnTo>
                  <a:pt x="134390" y="27194"/>
                </a:lnTo>
                <a:cubicBezTo>
                  <a:pt x="134342" y="27482"/>
                  <a:pt x="134101" y="27684"/>
                  <a:pt x="133820" y="27684"/>
                </a:cubicBezTo>
                <a:cubicBezTo>
                  <a:pt x="133787" y="27684"/>
                  <a:pt x="133754" y="27681"/>
                  <a:pt x="133721" y="27676"/>
                </a:cubicBezTo>
                <a:lnTo>
                  <a:pt x="130028" y="27114"/>
                </a:lnTo>
                <a:cubicBezTo>
                  <a:pt x="129706" y="27087"/>
                  <a:pt x="129466" y="26766"/>
                  <a:pt x="129519" y="26444"/>
                </a:cubicBezTo>
                <a:lnTo>
                  <a:pt x="130242" y="21707"/>
                </a:lnTo>
                <a:cubicBezTo>
                  <a:pt x="130290" y="21419"/>
                  <a:pt x="130532" y="21217"/>
                  <a:pt x="130813" y="21217"/>
                </a:cubicBezTo>
                <a:close/>
                <a:moveTo>
                  <a:pt x="139719" y="22555"/>
                </a:moveTo>
                <a:cubicBezTo>
                  <a:pt x="139753" y="22555"/>
                  <a:pt x="139788" y="22558"/>
                  <a:pt x="139824" y="22563"/>
                </a:cubicBezTo>
                <a:lnTo>
                  <a:pt x="143518" y="23126"/>
                </a:lnTo>
                <a:cubicBezTo>
                  <a:pt x="143839" y="23179"/>
                  <a:pt x="144053" y="23473"/>
                  <a:pt x="143999" y="23795"/>
                </a:cubicBezTo>
                <a:lnTo>
                  <a:pt x="143303" y="28532"/>
                </a:lnTo>
                <a:cubicBezTo>
                  <a:pt x="143253" y="28835"/>
                  <a:pt x="142964" y="29043"/>
                  <a:pt x="142662" y="29043"/>
                </a:cubicBezTo>
                <a:cubicBezTo>
                  <a:pt x="142644" y="29043"/>
                  <a:pt x="142626" y="29042"/>
                  <a:pt x="142607" y="29041"/>
                </a:cubicBezTo>
                <a:lnTo>
                  <a:pt x="138914" y="28479"/>
                </a:lnTo>
                <a:cubicBezTo>
                  <a:pt x="138593" y="28425"/>
                  <a:pt x="138352" y="28104"/>
                  <a:pt x="138405" y="27783"/>
                </a:cubicBezTo>
                <a:lnTo>
                  <a:pt x="139128" y="23072"/>
                </a:lnTo>
                <a:cubicBezTo>
                  <a:pt x="139176" y="22760"/>
                  <a:pt x="139418" y="22555"/>
                  <a:pt x="139719" y="22555"/>
                </a:cubicBezTo>
                <a:close/>
                <a:moveTo>
                  <a:pt x="148620" y="23894"/>
                </a:moveTo>
                <a:cubicBezTo>
                  <a:pt x="148650" y="23894"/>
                  <a:pt x="148680" y="23897"/>
                  <a:pt x="148710" y="23902"/>
                </a:cubicBezTo>
                <a:lnTo>
                  <a:pt x="152404" y="24464"/>
                </a:lnTo>
                <a:cubicBezTo>
                  <a:pt x="152725" y="24517"/>
                  <a:pt x="152966" y="24812"/>
                  <a:pt x="152912" y="25160"/>
                </a:cubicBezTo>
                <a:lnTo>
                  <a:pt x="152190" y="29870"/>
                </a:lnTo>
                <a:cubicBezTo>
                  <a:pt x="152142" y="30183"/>
                  <a:pt x="151900" y="30387"/>
                  <a:pt x="151599" y="30387"/>
                </a:cubicBezTo>
                <a:cubicBezTo>
                  <a:pt x="151565" y="30387"/>
                  <a:pt x="151529" y="30384"/>
                  <a:pt x="151494" y="30379"/>
                </a:cubicBezTo>
                <a:lnTo>
                  <a:pt x="147800" y="29817"/>
                </a:lnTo>
                <a:cubicBezTo>
                  <a:pt x="147479" y="29763"/>
                  <a:pt x="147265" y="29469"/>
                  <a:pt x="147318" y="29148"/>
                </a:cubicBezTo>
                <a:lnTo>
                  <a:pt x="148014" y="24410"/>
                </a:lnTo>
                <a:cubicBezTo>
                  <a:pt x="148063" y="24119"/>
                  <a:pt x="148331" y="23894"/>
                  <a:pt x="148620" y="23894"/>
                </a:cubicBezTo>
                <a:close/>
                <a:moveTo>
                  <a:pt x="157498" y="25259"/>
                </a:moveTo>
                <a:cubicBezTo>
                  <a:pt x="157530" y="25259"/>
                  <a:pt x="157563" y="25261"/>
                  <a:pt x="157596" y="25267"/>
                </a:cubicBezTo>
                <a:lnTo>
                  <a:pt x="161290" y="25829"/>
                </a:lnTo>
                <a:cubicBezTo>
                  <a:pt x="161638" y="25856"/>
                  <a:pt x="161852" y="26177"/>
                  <a:pt x="161798" y="26498"/>
                </a:cubicBezTo>
                <a:lnTo>
                  <a:pt x="161076" y="31236"/>
                </a:lnTo>
                <a:cubicBezTo>
                  <a:pt x="161025" y="31539"/>
                  <a:pt x="160760" y="31746"/>
                  <a:pt x="160461" y="31746"/>
                </a:cubicBezTo>
                <a:cubicBezTo>
                  <a:pt x="160443" y="31746"/>
                  <a:pt x="160425" y="31746"/>
                  <a:pt x="160407" y="31744"/>
                </a:cubicBezTo>
                <a:lnTo>
                  <a:pt x="156713" y="31182"/>
                </a:lnTo>
                <a:cubicBezTo>
                  <a:pt x="156365" y="31128"/>
                  <a:pt x="156151" y="30807"/>
                  <a:pt x="156204" y="30486"/>
                </a:cubicBezTo>
                <a:lnTo>
                  <a:pt x="156927" y="25749"/>
                </a:lnTo>
                <a:cubicBezTo>
                  <a:pt x="156975" y="25461"/>
                  <a:pt x="157217" y="25259"/>
                  <a:pt x="157498" y="25259"/>
                </a:cubicBezTo>
                <a:close/>
                <a:moveTo>
                  <a:pt x="166393" y="26598"/>
                </a:moveTo>
                <a:cubicBezTo>
                  <a:pt x="166422" y="26598"/>
                  <a:pt x="166452" y="26600"/>
                  <a:pt x="166482" y="26605"/>
                </a:cubicBezTo>
                <a:lnTo>
                  <a:pt x="170203" y="27167"/>
                </a:lnTo>
                <a:cubicBezTo>
                  <a:pt x="170524" y="27221"/>
                  <a:pt x="170738" y="27515"/>
                  <a:pt x="170685" y="27863"/>
                </a:cubicBezTo>
                <a:lnTo>
                  <a:pt x="169989" y="32574"/>
                </a:lnTo>
                <a:cubicBezTo>
                  <a:pt x="169940" y="32865"/>
                  <a:pt x="169672" y="33090"/>
                  <a:pt x="169383" y="33090"/>
                </a:cubicBezTo>
                <a:cubicBezTo>
                  <a:pt x="169353" y="33090"/>
                  <a:pt x="169323" y="33087"/>
                  <a:pt x="169293" y="33082"/>
                </a:cubicBezTo>
                <a:lnTo>
                  <a:pt x="165599" y="32520"/>
                </a:lnTo>
                <a:cubicBezTo>
                  <a:pt x="165278" y="32467"/>
                  <a:pt x="165037" y="32172"/>
                  <a:pt x="165091" y="31851"/>
                </a:cubicBezTo>
                <a:lnTo>
                  <a:pt x="165813" y="27114"/>
                </a:lnTo>
                <a:cubicBezTo>
                  <a:pt x="165862" y="26823"/>
                  <a:pt x="166108" y="26598"/>
                  <a:pt x="166393" y="26598"/>
                </a:cubicBezTo>
                <a:close/>
                <a:moveTo>
                  <a:pt x="175341" y="27941"/>
                </a:moveTo>
                <a:cubicBezTo>
                  <a:pt x="175359" y="27941"/>
                  <a:pt x="175377" y="27942"/>
                  <a:pt x="175395" y="27943"/>
                </a:cubicBezTo>
                <a:lnTo>
                  <a:pt x="179089" y="28505"/>
                </a:lnTo>
                <a:cubicBezTo>
                  <a:pt x="179410" y="28559"/>
                  <a:pt x="179651" y="28880"/>
                  <a:pt x="179598" y="29201"/>
                </a:cubicBezTo>
                <a:lnTo>
                  <a:pt x="178875" y="33939"/>
                </a:lnTo>
                <a:cubicBezTo>
                  <a:pt x="178827" y="34227"/>
                  <a:pt x="178585" y="34429"/>
                  <a:pt x="178285" y="34429"/>
                </a:cubicBezTo>
                <a:cubicBezTo>
                  <a:pt x="178250" y="34429"/>
                  <a:pt x="178215" y="34426"/>
                  <a:pt x="178179" y="34421"/>
                </a:cubicBezTo>
                <a:lnTo>
                  <a:pt x="174485" y="33859"/>
                </a:lnTo>
                <a:cubicBezTo>
                  <a:pt x="174164" y="33805"/>
                  <a:pt x="173950" y="33511"/>
                  <a:pt x="173977" y="33189"/>
                </a:cubicBezTo>
                <a:lnTo>
                  <a:pt x="174699" y="28452"/>
                </a:lnTo>
                <a:cubicBezTo>
                  <a:pt x="174750" y="28149"/>
                  <a:pt x="175039" y="27941"/>
                  <a:pt x="175341" y="27941"/>
                </a:cubicBezTo>
                <a:close/>
                <a:moveTo>
                  <a:pt x="184182" y="29300"/>
                </a:moveTo>
                <a:cubicBezTo>
                  <a:pt x="184215" y="29300"/>
                  <a:pt x="184248" y="29303"/>
                  <a:pt x="184282" y="29308"/>
                </a:cubicBezTo>
                <a:lnTo>
                  <a:pt x="187975" y="29870"/>
                </a:lnTo>
                <a:cubicBezTo>
                  <a:pt x="188296" y="29924"/>
                  <a:pt x="188537" y="30218"/>
                  <a:pt x="188484" y="30540"/>
                </a:cubicBezTo>
                <a:lnTo>
                  <a:pt x="187761" y="35277"/>
                </a:lnTo>
                <a:cubicBezTo>
                  <a:pt x="187711" y="35580"/>
                  <a:pt x="187446" y="35788"/>
                  <a:pt x="187146" y="35788"/>
                </a:cubicBezTo>
                <a:cubicBezTo>
                  <a:pt x="187128" y="35788"/>
                  <a:pt x="187110" y="35787"/>
                  <a:pt x="187092" y="35786"/>
                </a:cubicBezTo>
                <a:lnTo>
                  <a:pt x="183398" y="35224"/>
                </a:lnTo>
                <a:cubicBezTo>
                  <a:pt x="183050" y="35170"/>
                  <a:pt x="182836" y="34849"/>
                  <a:pt x="182890" y="34528"/>
                </a:cubicBezTo>
                <a:lnTo>
                  <a:pt x="183612" y="29790"/>
                </a:lnTo>
                <a:cubicBezTo>
                  <a:pt x="183636" y="29502"/>
                  <a:pt x="183897" y="29300"/>
                  <a:pt x="184182" y="29300"/>
                </a:cubicBezTo>
                <a:close/>
                <a:moveTo>
                  <a:pt x="193078" y="30639"/>
                </a:moveTo>
                <a:cubicBezTo>
                  <a:pt x="193108" y="30639"/>
                  <a:pt x="193138" y="30642"/>
                  <a:pt x="193168" y="30647"/>
                </a:cubicBezTo>
                <a:lnTo>
                  <a:pt x="196888" y="31209"/>
                </a:lnTo>
                <a:cubicBezTo>
                  <a:pt x="197209" y="31262"/>
                  <a:pt x="197424" y="31557"/>
                  <a:pt x="197370" y="31878"/>
                </a:cubicBezTo>
                <a:lnTo>
                  <a:pt x="196647" y="36615"/>
                </a:lnTo>
                <a:cubicBezTo>
                  <a:pt x="196623" y="36906"/>
                  <a:pt x="196357" y="37131"/>
                  <a:pt x="196069" y="37131"/>
                </a:cubicBezTo>
                <a:cubicBezTo>
                  <a:pt x="196039" y="37131"/>
                  <a:pt x="196008" y="37129"/>
                  <a:pt x="195978" y="37124"/>
                </a:cubicBezTo>
                <a:lnTo>
                  <a:pt x="192285" y="36562"/>
                </a:lnTo>
                <a:cubicBezTo>
                  <a:pt x="191963" y="36508"/>
                  <a:pt x="191722" y="36214"/>
                  <a:pt x="191776" y="35893"/>
                </a:cubicBezTo>
                <a:lnTo>
                  <a:pt x="192499" y="31155"/>
                </a:lnTo>
                <a:cubicBezTo>
                  <a:pt x="192547" y="30864"/>
                  <a:pt x="192793" y="30639"/>
                  <a:pt x="193078" y="30639"/>
                </a:cubicBezTo>
                <a:close/>
                <a:moveTo>
                  <a:pt x="202022" y="31983"/>
                </a:moveTo>
                <a:cubicBezTo>
                  <a:pt x="202042" y="31983"/>
                  <a:pt x="202061" y="31983"/>
                  <a:pt x="202081" y="31985"/>
                </a:cubicBezTo>
                <a:lnTo>
                  <a:pt x="205774" y="32547"/>
                </a:lnTo>
                <a:cubicBezTo>
                  <a:pt x="206096" y="32601"/>
                  <a:pt x="206310" y="32922"/>
                  <a:pt x="206283" y="33243"/>
                </a:cubicBezTo>
                <a:lnTo>
                  <a:pt x="205560" y="37980"/>
                </a:lnTo>
                <a:cubicBezTo>
                  <a:pt x="205512" y="38268"/>
                  <a:pt x="205249" y="38470"/>
                  <a:pt x="204964" y="38470"/>
                </a:cubicBezTo>
                <a:cubicBezTo>
                  <a:pt x="204931" y="38470"/>
                  <a:pt x="204898" y="38468"/>
                  <a:pt x="204864" y="38462"/>
                </a:cubicBezTo>
                <a:lnTo>
                  <a:pt x="201171" y="37900"/>
                </a:lnTo>
                <a:cubicBezTo>
                  <a:pt x="200850" y="37873"/>
                  <a:pt x="200635" y="37552"/>
                  <a:pt x="200662" y="37231"/>
                </a:cubicBezTo>
                <a:lnTo>
                  <a:pt x="201385" y="32493"/>
                </a:lnTo>
                <a:cubicBezTo>
                  <a:pt x="201435" y="32190"/>
                  <a:pt x="201700" y="31983"/>
                  <a:pt x="202022" y="31983"/>
                </a:cubicBezTo>
                <a:close/>
                <a:moveTo>
                  <a:pt x="210868" y="33342"/>
                </a:moveTo>
                <a:cubicBezTo>
                  <a:pt x="210901" y="33342"/>
                  <a:pt x="210934" y="33344"/>
                  <a:pt x="210967" y="33350"/>
                </a:cubicBezTo>
                <a:lnTo>
                  <a:pt x="214661" y="33912"/>
                </a:lnTo>
                <a:cubicBezTo>
                  <a:pt x="214982" y="33966"/>
                  <a:pt x="215223" y="34260"/>
                  <a:pt x="215169" y="34581"/>
                </a:cubicBezTo>
                <a:lnTo>
                  <a:pt x="214446" y="39319"/>
                </a:lnTo>
                <a:cubicBezTo>
                  <a:pt x="214398" y="39610"/>
                  <a:pt x="214152" y="39835"/>
                  <a:pt x="213867" y="39835"/>
                </a:cubicBezTo>
                <a:cubicBezTo>
                  <a:pt x="213838" y="39835"/>
                  <a:pt x="213808" y="39832"/>
                  <a:pt x="213777" y="39827"/>
                </a:cubicBezTo>
                <a:lnTo>
                  <a:pt x="210057" y="39265"/>
                </a:lnTo>
                <a:cubicBezTo>
                  <a:pt x="209736" y="39212"/>
                  <a:pt x="209522" y="38917"/>
                  <a:pt x="209575" y="38569"/>
                </a:cubicBezTo>
                <a:lnTo>
                  <a:pt x="210298" y="33859"/>
                </a:lnTo>
                <a:cubicBezTo>
                  <a:pt x="210322" y="33546"/>
                  <a:pt x="210583" y="33342"/>
                  <a:pt x="210868" y="33342"/>
                </a:cubicBezTo>
                <a:close/>
                <a:moveTo>
                  <a:pt x="219763" y="34681"/>
                </a:moveTo>
                <a:cubicBezTo>
                  <a:pt x="219793" y="34681"/>
                  <a:pt x="219823" y="34683"/>
                  <a:pt x="219853" y="34688"/>
                </a:cubicBezTo>
                <a:lnTo>
                  <a:pt x="223547" y="35250"/>
                </a:lnTo>
                <a:cubicBezTo>
                  <a:pt x="223895" y="35304"/>
                  <a:pt x="224109" y="35598"/>
                  <a:pt x="224055" y="35946"/>
                </a:cubicBezTo>
                <a:lnTo>
                  <a:pt x="223333" y="40684"/>
                </a:lnTo>
                <a:cubicBezTo>
                  <a:pt x="223285" y="40972"/>
                  <a:pt x="223043" y="41174"/>
                  <a:pt x="222762" y="41174"/>
                </a:cubicBezTo>
                <a:cubicBezTo>
                  <a:pt x="222730" y="41174"/>
                  <a:pt x="222697" y="41171"/>
                  <a:pt x="222664" y="41166"/>
                </a:cubicBezTo>
                <a:lnTo>
                  <a:pt x="218970" y="40603"/>
                </a:lnTo>
                <a:cubicBezTo>
                  <a:pt x="218622" y="40577"/>
                  <a:pt x="218408" y="40256"/>
                  <a:pt x="218461" y="39934"/>
                </a:cubicBezTo>
                <a:lnTo>
                  <a:pt x="219184" y="35197"/>
                </a:lnTo>
                <a:cubicBezTo>
                  <a:pt x="219232" y="34906"/>
                  <a:pt x="219479" y="34681"/>
                  <a:pt x="219763" y="34681"/>
                </a:cubicBezTo>
                <a:close/>
                <a:moveTo>
                  <a:pt x="228660" y="36045"/>
                </a:moveTo>
                <a:cubicBezTo>
                  <a:pt x="228695" y="36045"/>
                  <a:pt x="228730" y="36048"/>
                  <a:pt x="228766" y="36053"/>
                </a:cubicBezTo>
                <a:lnTo>
                  <a:pt x="232460" y="36615"/>
                </a:lnTo>
                <a:cubicBezTo>
                  <a:pt x="232781" y="36642"/>
                  <a:pt x="232995" y="36963"/>
                  <a:pt x="232942" y="37285"/>
                </a:cubicBezTo>
                <a:lnTo>
                  <a:pt x="232246" y="42022"/>
                </a:lnTo>
                <a:cubicBezTo>
                  <a:pt x="232195" y="42325"/>
                  <a:pt x="231906" y="42533"/>
                  <a:pt x="231604" y="42533"/>
                </a:cubicBezTo>
                <a:cubicBezTo>
                  <a:pt x="231586" y="42533"/>
                  <a:pt x="231568" y="42532"/>
                  <a:pt x="231550" y="42531"/>
                </a:cubicBezTo>
                <a:lnTo>
                  <a:pt x="227856" y="41969"/>
                </a:lnTo>
                <a:cubicBezTo>
                  <a:pt x="227535" y="41915"/>
                  <a:pt x="227294" y="41594"/>
                  <a:pt x="227348" y="41273"/>
                </a:cubicBezTo>
                <a:lnTo>
                  <a:pt x="228070" y="36535"/>
                </a:lnTo>
                <a:cubicBezTo>
                  <a:pt x="228118" y="36247"/>
                  <a:pt x="228360" y="36045"/>
                  <a:pt x="228660" y="36045"/>
                </a:cubicBezTo>
                <a:close/>
                <a:moveTo>
                  <a:pt x="237562" y="37384"/>
                </a:moveTo>
                <a:cubicBezTo>
                  <a:pt x="237592" y="37384"/>
                  <a:pt x="237622" y="37387"/>
                  <a:pt x="237652" y="37392"/>
                </a:cubicBezTo>
                <a:lnTo>
                  <a:pt x="241346" y="37954"/>
                </a:lnTo>
                <a:cubicBezTo>
                  <a:pt x="241667" y="38007"/>
                  <a:pt x="241908" y="38302"/>
                  <a:pt x="241854" y="38623"/>
                </a:cubicBezTo>
                <a:lnTo>
                  <a:pt x="241132" y="43360"/>
                </a:lnTo>
                <a:cubicBezTo>
                  <a:pt x="241083" y="43651"/>
                  <a:pt x="240837" y="43876"/>
                  <a:pt x="240533" y="43876"/>
                </a:cubicBezTo>
                <a:cubicBezTo>
                  <a:pt x="240501" y="43876"/>
                  <a:pt x="240469" y="43874"/>
                  <a:pt x="240436" y="43869"/>
                </a:cubicBezTo>
                <a:lnTo>
                  <a:pt x="236742" y="43307"/>
                </a:lnTo>
                <a:cubicBezTo>
                  <a:pt x="236421" y="43253"/>
                  <a:pt x="236207" y="42959"/>
                  <a:pt x="236260" y="42638"/>
                </a:cubicBezTo>
                <a:lnTo>
                  <a:pt x="236956" y="37900"/>
                </a:lnTo>
                <a:cubicBezTo>
                  <a:pt x="237005" y="37609"/>
                  <a:pt x="237273" y="37384"/>
                  <a:pt x="237562" y="37384"/>
                </a:cubicBezTo>
                <a:close/>
                <a:moveTo>
                  <a:pt x="246484" y="38728"/>
                </a:moveTo>
                <a:cubicBezTo>
                  <a:pt x="246502" y="38728"/>
                  <a:pt x="246520" y="38728"/>
                  <a:pt x="246538" y="38730"/>
                </a:cubicBezTo>
                <a:lnTo>
                  <a:pt x="250232" y="39292"/>
                </a:lnTo>
                <a:cubicBezTo>
                  <a:pt x="250553" y="39345"/>
                  <a:pt x="250794" y="39667"/>
                  <a:pt x="250741" y="39988"/>
                </a:cubicBezTo>
                <a:lnTo>
                  <a:pt x="250018" y="44699"/>
                </a:lnTo>
                <a:cubicBezTo>
                  <a:pt x="249970" y="45011"/>
                  <a:pt x="249728" y="45215"/>
                  <a:pt x="249447" y="45215"/>
                </a:cubicBezTo>
                <a:cubicBezTo>
                  <a:pt x="249415" y="45215"/>
                  <a:pt x="249382" y="45213"/>
                  <a:pt x="249349" y="45207"/>
                </a:cubicBezTo>
                <a:lnTo>
                  <a:pt x="245655" y="44645"/>
                </a:lnTo>
                <a:cubicBezTo>
                  <a:pt x="245307" y="44592"/>
                  <a:pt x="245093" y="44297"/>
                  <a:pt x="245147" y="43976"/>
                </a:cubicBezTo>
                <a:lnTo>
                  <a:pt x="245869" y="39238"/>
                </a:lnTo>
                <a:cubicBezTo>
                  <a:pt x="245920" y="38935"/>
                  <a:pt x="246185" y="38728"/>
                  <a:pt x="246484" y="38728"/>
                </a:cubicBezTo>
                <a:close/>
                <a:moveTo>
                  <a:pt x="255326" y="40087"/>
                </a:moveTo>
                <a:cubicBezTo>
                  <a:pt x="255359" y="40087"/>
                  <a:pt x="255392" y="40089"/>
                  <a:pt x="255425" y="40095"/>
                </a:cubicBezTo>
                <a:lnTo>
                  <a:pt x="259145" y="40657"/>
                </a:lnTo>
                <a:cubicBezTo>
                  <a:pt x="259466" y="40711"/>
                  <a:pt x="259680" y="41005"/>
                  <a:pt x="259627" y="41326"/>
                </a:cubicBezTo>
                <a:lnTo>
                  <a:pt x="258931" y="46064"/>
                </a:lnTo>
                <a:cubicBezTo>
                  <a:pt x="258880" y="46367"/>
                  <a:pt x="258592" y="46574"/>
                  <a:pt x="258289" y="46574"/>
                </a:cubicBezTo>
                <a:cubicBezTo>
                  <a:pt x="258271" y="46574"/>
                  <a:pt x="258253" y="46574"/>
                  <a:pt x="258235" y="46572"/>
                </a:cubicBezTo>
                <a:lnTo>
                  <a:pt x="254541" y="46010"/>
                </a:lnTo>
                <a:cubicBezTo>
                  <a:pt x="254220" y="45957"/>
                  <a:pt x="253979" y="45635"/>
                  <a:pt x="254033" y="45314"/>
                </a:cubicBezTo>
                <a:lnTo>
                  <a:pt x="254756" y="40577"/>
                </a:lnTo>
                <a:cubicBezTo>
                  <a:pt x="254804" y="40289"/>
                  <a:pt x="255045" y="40087"/>
                  <a:pt x="255326" y="40087"/>
                </a:cubicBezTo>
                <a:close/>
                <a:moveTo>
                  <a:pt x="264247" y="41426"/>
                </a:moveTo>
                <a:cubicBezTo>
                  <a:pt x="264277" y="41426"/>
                  <a:pt x="264307" y="41428"/>
                  <a:pt x="264338" y="41433"/>
                </a:cubicBezTo>
                <a:lnTo>
                  <a:pt x="268031" y="41995"/>
                </a:lnTo>
                <a:cubicBezTo>
                  <a:pt x="268352" y="42049"/>
                  <a:pt x="268567" y="42343"/>
                  <a:pt x="268540" y="42664"/>
                </a:cubicBezTo>
                <a:lnTo>
                  <a:pt x="267817" y="47402"/>
                </a:lnTo>
                <a:cubicBezTo>
                  <a:pt x="267769" y="47693"/>
                  <a:pt x="267523" y="47918"/>
                  <a:pt x="267218" y="47918"/>
                </a:cubicBezTo>
                <a:cubicBezTo>
                  <a:pt x="267186" y="47918"/>
                  <a:pt x="267154" y="47916"/>
                  <a:pt x="267121" y="47910"/>
                </a:cubicBezTo>
                <a:lnTo>
                  <a:pt x="263428" y="47348"/>
                </a:lnTo>
                <a:cubicBezTo>
                  <a:pt x="263106" y="47295"/>
                  <a:pt x="262892" y="47000"/>
                  <a:pt x="262919" y="46679"/>
                </a:cubicBezTo>
                <a:lnTo>
                  <a:pt x="263642" y="41942"/>
                </a:lnTo>
                <a:cubicBezTo>
                  <a:pt x="263690" y="41651"/>
                  <a:pt x="263958" y="41426"/>
                  <a:pt x="264247" y="41426"/>
                </a:cubicBezTo>
                <a:close/>
                <a:moveTo>
                  <a:pt x="13768" y="13536"/>
                </a:moveTo>
                <a:cubicBezTo>
                  <a:pt x="13800" y="13536"/>
                  <a:pt x="13832" y="13538"/>
                  <a:pt x="13865" y="13543"/>
                </a:cubicBezTo>
                <a:lnTo>
                  <a:pt x="61909" y="20824"/>
                </a:lnTo>
                <a:cubicBezTo>
                  <a:pt x="62257" y="20877"/>
                  <a:pt x="62525" y="21198"/>
                  <a:pt x="62471" y="21573"/>
                </a:cubicBezTo>
                <a:lnTo>
                  <a:pt x="56342" y="61936"/>
                </a:lnTo>
                <a:cubicBezTo>
                  <a:pt x="56293" y="62275"/>
                  <a:pt x="56003" y="62505"/>
                  <a:pt x="55670" y="62505"/>
                </a:cubicBezTo>
                <a:cubicBezTo>
                  <a:pt x="55635" y="62505"/>
                  <a:pt x="55601" y="62503"/>
                  <a:pt x="55566" y="62498"/>
                </a:cubicBezTo>
                <a:lnTo>
                  <a:pt x="7548" y="55218"/>
                </a:lnTo>
                <a:cubicBezTo>
                  <a:pt x="7173" y="55164"/>
                  <a:pt x="6932" y="54816"/>
                  <a:pt x="6986" y="54441"/>
                </a:cubicBezTo>
                <a:lnTo>
                  <a:pt x="13115" y="14105"/>
                </a:lnTo>
                <a:cubicBezTo>
                  <a:pt x="13164" y="13766"/>
                  <a:pt x="13454" y="13536"/>
                  <a:pt x="13768" y="13536"/>
                </a:cubicBezTo>
                <a:close/>
                <a:moveTo>
                  <a:pt x="6620" y="60241"/>
                </a:moveTo>
                <a:cubicBezTo>
                  <a:pt x="6652" y="60241"/>
                  <a:pt x="6685" y="60244"/>
                  <a:pt x="6718" y="60249"/>
                </a:cubicBezTo>
                <a:lnTo>
                  <a:pt x="10412" y="60812"/>
                </a:lnTo>
                <a:cubicBezTo>
                  <a:pt x="10733" y="60865"/>
                  <a:pt x="10947" y="61159"/>
                  <a:pt x="10921" y="61481"/>
                </a:cubicBezTo>
                <a:lnTo>
                  <a:pt x="10198" y="66218"/>
                </a:lnTo>
                <a:cubicBezTo>
                  <a:pt x="10149" y="66509"/>
                  <a:pt x="9903" y="66734"/>
                  <a:pt x="9599" y="66734"/>
                </a:cubicBezTo>
                <a:cubicBezTo>
                  <a:pt x="9567" y="66734"/>
                  <a:pt x="9535" y="66732"/>
                  <a:pt x="9502" y="66727"/>
                </a:cubicBezTo>
                <a:lnTo>
                  <a:pt x="5808" y="66165"/>
                </a:lnTo>
                <a:cubicBezTo>
                  <a:pt x="5487" y="66111"/>
                  <a:pt x="5273" y="65817"/>
                  <a:pt x="5300" y="65469"/>
                </a:cubicBezTo>
                <a:lnTo>
                  <a:pt x="6022" y="60758"/>
                </a:lnTo>
                <a:cubicBezTo>
                  <a:pt x="6070" y="60446"/>
                  <a:pt x="6334" y="60241"/>
                  <a:pt x="6620" y="60241"/>
                </a:cubicBezTo>
                <a:close/>
                <a:moveTo>
                  <a:pt x="15514" y="61580"/>
                </a:moveTo>
                <a:cubicBezTo>
                  <a:pt x="15544" y="61580"/>
                  <a:pt x="15574" y="61583"/>
                  <a:pt x="15604" y="61588"/>
                </a:cubicBezTo>
                <a:lnTo>
                  <a:pt x="19298" y="62150"/>
                </a:lnTo>
                <a:cubicBezTo>
                  <a:pt x="19619" y="62203"/>
                  <a:pt x="19860" y="62498"/>
                  <a:pt x="19807" y="62846"/>
                </a:cubicBezTo>
                <a:lnTo>
                  <a:pt x="19084" y="67556"/>
                </a:lnTo>
                <a:cubicBezTo>
                  <a:pt x="19036" y="67869"/>
                  <a:pt x="18794" y="68073"/>
                  <a:pt x="18513" y="68073"/>
                </a:cubicBezTo>
                <a:cubicBezTo>
                  <a:pt x="18481" y="68073"/>
                  <a:pt x="18448" y="68071"/>
                  <a:pt x="18415" y="68065"/>
                </a:cubicBezTo>
                <a:lnTo>
                  <a:pt x="14694" y="67503"/>
                </a:lnTo>
                <a:cubicBezTo>
                  <a:pt x="14373" y="67449"/>
                  <a:pt x="14159" y="67155"/>
                  <a:pt x="14213" y="66834"/>
                </a:cubicBezTo>
                <a:lnTo>
                  <a:pt x="14935" y="62096"/>
                </a:lnTo>
                <a:cubicBezTo>
                  <a:pt x="14960" y="61805"/>
                  <a:pt x="15225" y="61580"/>
                  <a:pt x="15514" y="61580"/>
                </a:cubicBezTo>
                <a:close/>
                <a:moveTo>
                  <a:pt x="24392" y="62945"/>
                </a:moveTo>
                <a:cubicBezTo>
                  <a:pt x="24425" y="62945"/>
                  <a:pt x="24458" y="62947"/>
                  <a:pt x="24491" y="62953"/>
                </a:cubicBezTo>
                <a:lnTo>
                  <a:pt x="28184" y="63515"/>
                </a:lnTo>
                <a:cubicBezTo>
                  <a:pt x="28532" y="63542"/>
                  <a:pt x="28746" y="63863"/>
                  <a:pt x="28693" y="64184"/>
                </a:cubicBezTo>
                <a:lnTo>
                  <a:pt x="27970" y="68922"/>
                </a:lnTo>
                <a:cubicBezTo>
                  <a:pt x="27945" y="69225"/>
                  <a:pt x="27658" y="69432"/>
                  <a:pt x="27355" y="69432"/>
                </a:cubicBezTo>
                <a:cubicBezTo>
                  <a:pt x="27337" y="69432"/>
                  <a:pt x="27319" y="69432"/>
                  <a:pt x="27301" y="69430"/>
                </a:cubicBezTo>
                <a:lnTo>
                  <a:pt x="23607" y="68868"/>
                </a:lnTo>
                <a:cubicBezTo>
                  <a:pt x="23286" y="68814"/>
                  <a:pt x="23045" y="68493"/>
                  <a:pt x="23099" y="68172"/>
                </a:cubicBezTo>
                <a:lnTo>
                  <a:pt x="23822" y="63435"/>
                </a:lnTo>
                <a:cubicBezTo>
                  <a:pt x="23870" y="63147"/>
                  <a:pt x="24111" y="62945"/>
                  <a:pt x="24392" y="62945"/>
                </a:cubicBezTo>
                <a:close/>
                <a:moveTo>
                  <a:pt x="67132" y="21619"/>
                </a:moveTo>
                <a:cubicBezTo>
                  <a:pt x="67166" y="21619"/>
                  <a:pt x="67200" y="21622"/>
                  <a:pt x="67235" y="21627"/>
                </a:cubicBezTo>
                <a:lnTo>
                  <a:pt x="115253" y="28907"/>
                </a:lnTo>
                <a:cubicBezTo>
                  <a:pt x="115628" y="28960"/>
                  <a:pt x="115869" y="29308"/>
                  <a:pt x="115815" y="29656"/>
                </a:cubicBezTo>
                <a:lnTo>
                  <a:pt x="109713" y="70019"/>
                </a:lnTo>
                <a:cubicBezTo>
                  <a:pt x="109640" y="70359"/>
                  <a:pt x="109369" y="70588"/>
                  <a:pt x="109040" y="70588"/>
                </a:cubicBezTo>
                <a:cubicBezTo>
                  <a:pt x="109006" y="70588"/>
                  <a:pt x="108971" y="70586"/>
                  <a:pt x="108936" y="70581"/>
                </a:cubicBezTo>
                <a:lnTo>
                  <a:pt x="60919" y="63301"/>
                </a:lnTo>
                <a:cubicBezTo>
                  <a:pt x="60544" y="63247"/>
                  <a:pt x="60303" y="62899"/>
                  <a:pt x="60357" y="62551"/>
                </a:cubicBezTo>
                <a:lnTo>
                  <a:pt x="66459" y="22189"/>
                </a:lnTo>
                <a:cubicBezTo>
                  <a:pt x="66532" y="21849"/>
                  <a:pt x="66803" y="21619"/>
                  <a:pt x="67132" y="21619"/>
                </a:cubicBezTo>
                <a:close/>
                <a:moveTo>
                  <a:pt x="33307" y="64284"/>
                </a:moveTo>
                <a:cubicBezTo>
                  <a:pt x="33339" y="64284"/>
                  <a:pt x="33371" y="64286"/>
                  <a:pt x="33404" y="64291"/>
                </a:cubicBezTo>
                <a:lnTo>
                  <a:pt x="37097" y="64853"/>
                </a:lnTo>
                <a:cubicBezTo>
                  <a:pt x="37418" y="64907"/>
                  <a:pt x="37633" y="65201"/>
                  <a:pt x="37606" y="65522"/>
                </a:cubicBezTo>
                <a:lnTo>
                  <a:pt x="36883" y="70260"/>
                </a:lnTo>
                <a:cubicBezTo>
                  <a:pt x="36835" y="70551"/>
                  <a:pt x="36567" y="70776"/>
                  <a:pt x="36278" y="70776"/>
                </a:cubicBezTo>
                <a:cubicBezTo>
                  <a:pt x="36248" y="70776"/>
                  <a:pt x="36218" y="70773"/>
                  <a:pt x="36187" y="70768"/>
                </a:cubicBezTo>
                <a:lnTo>
                  <a:pt x="32494" y="70206"/>
                </a:lnTo>
                <a:cubicBezTo>
                  <a:pt x="32172" y="70153"/>
                  <a:pt x="31958" y="69858"/>
                  <a:pt x="31985" y="69537"/>
                </a:cubicBezTo>
                <a:lnTo>
                  <a:pt x="32708" y="64800"/>
                </a:lnTo>
                <a:cubicBezTo>
                  <a:pt x="32756" y="64509"/>
                  <a:pt x="33002" y="64284"/>
                  <a:pt x="33307" y="64284"/>
                </a:cubicBezTo>
                <a:close/>
                <a:moveTo>
                  <a:pt x="42236" y="65627"/>
                </a:moveTo>
                <a:cubicBezTo>
                  <a:pt x="42254" y="65627"/>
                  <a:pt x="42272" y="65628"/>
                  <a:pt x="42290" y="65629"/>
                </a:cubicBezTo>
                <a:lnTo>
                  <a:pt x="45984" y="66191"/>
                </a:lnTo>
                <a:cubicBezTo>
                  <a:pt x="46305" y="66245"/>
                  <a:pt x="46546" y="66566"/>
                  <a:pt x="46492" y="66887"/>
                </a:cubicBezTo>
                <a:lnTo>
                  <a:pt x="45769" y="71625"/>
                </a:lnTo>
                <a:cubicBezTo>
                  <a:pt x="45721" y="71913"/>
                  <a:pt x="45480" y="72115"/>
                  <a:pt x="45199" y="72115"/>
                </a:cubicBezTo>
                <a:cubicBezTo>
                  <a:pt x="45166" y="72115"/>
                  <a:pt x="45133" y="72112"/>
                  <a:pt x="45100" y="72107"/>
                </a:cubicBezTo>
                <a:lnTo>
                  <a:pt x="41380" y="71545"/>
                </a:lnTo>
                <a:cubicBezTo>
                  <a:pt x="41059" y="71491"/>
                  <a:pt x="40844" y="71197"/>
                  <a:pt x="40898" y="70875"/>
                </a:cubicBezTo>
                <a:lnTo>
                  <a:pt x="41594" y="66138"/>
                </a:lnTo>
                <a:cubicBezTo>
                  <a:pt x="41644" y="65835"/>
                  <a:pt x="41933" y="65627"/>
                  <a:pt x="42236" y="65627"/>
                </a:cubicBezTo>
                <a:close/>
                <a:moveTo>
                  <a:pt x="51078" y="66986"/>
                </a:moveTo>
                <a:cubicBezTo>
                  <a:pt x="51110" y="66986"/>
                  <a:pt x="51143" y="66989"/>
                  <a:pt x="51176" y="66994"/>
                </a:cubicBezTo>
                <a:lnTo>
                  <a:pt x="54870" y="67556"/>
                </a:lnTo>
                <a:cubicBezTo>
                  <a:pt x="55218" y="67610"/>
                  <a:pt x="55432" y="67904"/>
                  <a:pt x="55378" y="68226"/>
                </a:cubicBezTo>
                <a:lnTo>
                  <a:pt x="54656" y="72963"/>
                </a:lnTo>
                <a:cubicBezTo>
                  <a:pt x="54605" y="73266"/>
                  <a:pt x="54340" y="73474"/>
                  <a:pt x="54041" y="73474"/>
                </a:cubicBezTo>
                <a:cubicBezTo>
                  <a:pt x="54023" y="73474"/>
                  <a:pt x="54005" y="73473"/>
                  <a:pt x="53986" y="73472"/>
                </a:cubicBezTo>
                <a:lnTo>
                  <a:pt x="50293" y="72910"/>
                </a:lnTo>
                <a:cubicBezTo>
                  <a:pt x="49945" y="72856"/>
                  <a:pt x="49731" y="72535"/>
                  <a:pt x="49784" y="72214"/>
                </a:cubicBezTo>
                <a:lnTo>
                  <a:pt x="50507" y="67503"/>
                </a:lnTo>
                <a:cubicBezTo>
                  <a:pt x="50555" y="67191"/>
                  <a:pt x="50797" y="66986"/>
                  <a:pt x="51078" y="66986"/>
                </a:cubicBezTo>
                <a:close/>
                <a:moveTo>
                  <a:pt x="59972" y="68325"/>
                </a:moveTo>
                <a:cubicBezTo>
                  <a:pt x="60002" y="68325"/>
                  <a:pt x="60032" y="68328"/>
                  <a:pt x="60062" y="68333"/>
                </a:cubicBezTo>
                <a:lnTo>
                  <a:pt x="63783" y="68895"/>
                </a:lnTo>
                <a:cubicBezTo>
                  <a:pt x="64104" y="68948"/>
                  <a:pt x="64318" y="69243"/>
                  <a:pt x="64264" y="69591"/>
                </a:cubicBezTo>
                <a:lnTo>
                  <a:pt x="63569" y="74301"/>
                </a:lnTo>
                <a:cubicBezTo>
                  <a:pt x="63520" y="74614"/>
                  <a:pt x="63257" y="74818"/>
                  <a:pt x="62971" y="74818"/>
                </a:cubicBezTo>
                <a:cubicBezTo>
                  <a:pt x="62939" y="74818"/>
                  <a:pt x="62906" y="74815"/>
                  <a:pt x="62873" y="74810"/>
                </a:cubicBezTo>
                <a:lnTo>
                  <a:pt x="59179" y="74248"/>
                </a:lnTo>
                <a:cubicBezTo>
                  <a:pt x="58858" y="74194"/>
                  <a:pt x="58617" y="73900"/>
                  <a:pt x="58670" y="73579"/>
                </a:cubicBezTo>
                <a:lnTo>
                  <a:pt x="59393" y="68841"/>
                </a:lnTo>
                <a:cubicBezTo>
                  <a:pt x="59442" y="68550"/>
                  <a:pt x="59688" y="68325"/>
                  <a:pt x="59972" y="68325"/>
                </a:cubicBezTo>
                <a:close/>
                <a:moveTo>
                  <a:pt x="68876" y="69690"/>
                </a:moveTo>
                <a:cubicBezTo>
                  <a:pt x="68909" y="69690"/>
                  <a:pt x="68942" y="69692"/>
                  <a:pt x="68975" y="69698"/>
                </a:cubicBezTo>
                <a:lnTo>
                  <a:pt x="72669" y="70260"/>
                </a:lnTo>
                <a:cubicBezTo>
                  <a:pt x="72990" y="70287"/>
                  <a:pt x="73204" y="70608"/>
                  <a:pt x="73177" y="70929"/>
                </a:cubicBezTo>
                <a:lnTo>
                  <a:pt x="72455" y="75666"/>
                </a:lnTo>
                <a:cubicBezTo>
                  <a:pt x="72404" y="75970"/>
                  <a:pt x="72139" y="76177"/>
                  <a:pt x="71817" y="76177"/>
                </a:cubicBezTo>
                <a:cubicBezTo>
                  <a:pt x="71798" y="76177"/>
                  <a:pt x="71778" y="76177"/>
                  <a:pt x="71759" y="76175"/>
                </a:cubicBezTo>
                <a:lnTo>
                  <a:pt x="68065" y="75613"/>
                </a:lnTo>
                <a:cubicBezTo>
                  <a:pt x="67744" y="75559"/>
                  <a:pt x="67530" y="75238"/>
                  <a:pt x="67557" y="74917"/>
                </a:cubicBezTo>
                <a:lnTo>
                  <a:pt x="68279" y="70180"/>
                </a:lnTo>
                <a:cubicBezTo>
                  <a:pt x="68327" y="69891"/>
                  <a:pt x="68591" y="69690"/>
                  <a:pt x="68876" y="69690"/>
                </a:cubicBezTo>
                <a:close/>
                <a:moveTo>
                  <a:pt x="77772" y="71029"/>
                </a:moveTo>
                <a:cubicBezTo>
                  <a:pt x="77801" y="71029"/>
                  <a:pt x="77831" y="71031"/>
                  <a:pt x="77861" y="71036"/>
                </a:cubicBezTo>
                <a:lnTo>
                  <a:pt x="81555" y="71598"/>
                </a:lnTo>
                <a:cubicBezTo>
                  <a:pt x="81876" y="71652"/>
                  <a:pt x="82117" y="71946"/>
                  <a:pt x="82064" y="72267"/>
                </a:cubicBezTo>
                <a:lnTo>
                  <a:pt x="81341" y="77005"/>
                </a:lnTo>
                <a:cubicBezTo>
                  <a:pt x="81292" y="77296"/>
                  <a:pt x="81046" y="77521"/>
                  <a:pt x="80762" y="77521"/>
                </a:cubicBezTo>
                <a:cubicBezTo>
                  <a:pt x="80732" y="77521"/>
                  <a:pt x="80702" y="77518"/>
                  <a:pt x="80672" y="77513"/>
                </a:cubicBezTo>
                <a:lnTo>
                  <a:pt x="76978" y="76951"/>
                </a:lnTo>
                <a:cubicBezTo>
                  <a:pt x="76630" y="76898"/>
                  <a:pt x="76416" y="76603"/>
                  <a:pt x="76470" y="76282"/>
                </a:cubicBezTo>
                <a:lnTo>
                  <a:pt x="77192" y="71545"/>
                </a:lnTo>
                <a:cubicBezTo>
                  <a:pt x="77241" y="71254"/>
                  <a:pt x="77487" y="71029"/>
                  <a:pt x="77772" y="71029"/>
                </a:cubicBezTo>
                <a:close/>
                <a:moveTo>
                  <a:pt x="120502" y="29702"/>
                </a:moveTo>
                <a:cubicBezTo>
                  <a:pt x="120536" y="29702"/>
                  <a:pt x="120571" y="29705"/>
                  <a:pt x="120606" y="29710"/>
                </a:cubicBezTo>
                <a:lnTo>
                  <a:pt x="168624" y="36990"/>
                </a:lnTo>
                <a:cubicBezTo>
                  <a:pt x="168998" y="37044"/>
                  <a:pt x="169239" y="37392"/>
                  <a:pt x="169186" y="37766"/>
                </a:cubicBezTo>
                <a:lnTo>
                  <a:pt x="163056" y="78129"/>
                </a:lnTo>
                <a:cubicBezTo>
                  <a:pt x="163008" y="78447"/>
                  <a:pt x="162713" y="78698"/>
                  <a:pt x="162397" y="78698"/>
                </a:cubicBezTo>
                <a:cubicBezTo>
                  <a:pt x="162367" y="78698"/>
                  <a:pt x="162337" y="78696"/>
                  <a:pt x="162307" y="78691"/>
                </a:cubicBezTo>
                <a:lnTo>
                  <a:pt x="114289" y="71384"/>
                </a:lnTo>
                <a:cubicBezTo>
                  <a:pt x="113915" y="71330"/>
                  <a:pt x="113647" y="71009"/>
                  <a:pt x="113727" y="70635"/>
                </a:cubicBezTo>
                <a:lnTo>
                  <a:pt x="119830" y="30272"/>
                </a:lnTo>
                <a:cubicBezTo>
                  <a:pt x="119878" y="29932"/>
                  <a:pt x="120169" y="29702"/>
                  <a:pt x="120502" y="29702"/>
                </a:cubicBezTo>
                <a:close/>
                <a:moveTo>
                  <a:pt x="86693" y="72372"/>
                </a:moveTo>
                <a:cubicBezTo>
                  <a:pt x="86711" y="72372"/>
                  <a:pt x="86729" y="72373"/>
                  <a:pt x="86748" y="72374"/>
                </a:cubicBezTo>
                <a:lnTo>
                  <a:pt x="90468" y="72936"/>
                </a:lnTo>
                <a:cubicBezTo>
                  <a:pt x="90789" y="72990"/>
                  <a:pt x="91003" y="73311"/>
                  <a:pt x="90950" y="73632"/>
                </a:cubicBezTo>
                <a:lnTo>
                  <a:pt x="90254" y="78370"/>
                </a:lnTo>
                <a:cubicBezTo>
                  <a:pt x="90206" y="78658"/>
                  <a:pt x="89943" y="78860"/>
                  <a:pt x="89657" y="78860"/>
                </a:cubicBezTo>
                <a:cubicBezTo>
                  <a:pt x="89624" y="78860"/>
                  <a:pt x="89591" y="78857"/>
                  <a:pt x="89558" y="78852"/>
                </a:cubicBezTo>
                <a:lnTo>
                  <a:pt x="85864" y="78290"/>
                </a:lnTo>
                <a:cubicBezTo>
                  <a:pt x="85543" y="78236"/>
                  <a:pt x="85302" y="77942"/>
                  <a:pt x="85356" y="77620"/>
                </a:cubicBezTo>
                <a:lnTo>
                  <a:pt x="86078" y="72883"/>
                </a:lnTo>
                <a:cubicBezTo>
                  <a:pt x="86129" y="72580"/>
                  <a:pt x="86394" y="72372"/>
                  <a:pt x="86693" y="72372"/>
                </a:cubicBezTo>
                <a:close/>
                <a:moveTo>
                  <a:pt x="95561" y="73731"/>
                </a:moveTo>
                <a:cubicBezTo>
                  <a:pt x="95594" y="73731"/>
                  <a:pt x="95627" y="73734"/>
                  <a:pt x="95661" y="73739"/>
                </a:cubicBezTo>
                <a:lnTo>
                  <a:pt x="99354" y="74301"/>
                </a:lnTo>
                <a:cubicBezTo>
                  <a:pt x="99675" y="74355"/>
                  <a:pt x="99890" y="74649"/>
                  <a:pt x="99863" y="74971"/>
                </a:cubicBezTo>
                <a:lnTo>
                  <a:pt x="99140" y="79708"/>
                </a:lnTo>
                <a:cubicBezTo>
                  <a:pt x="99090" y="80011"/>
                  <a:pt x="98825" y="80219"/>
                  <a:pt x="98503" y="80219"/>
                </a:cubicBezTo>
                <a:cubicBezTo>
                  <a:pt x="98483" y="80219"/>
                  <a:pt x="98464" y="80218"/>
                  <a:pt x="98444" y="80217"/>
                </a:cubicBezTo>
                <a:lnTo>
                  <a:pt x="94751" y="79655"/>
                </a:lnTo>
                <a:cubicBezTo>
                  <a:pt x="94429" y="79601"/>
                  <a:pt x="94215" y="79280"/>
                  <a:pt x="94242" y="78959"/>
                </a:cubicBezTo>
                <a:lnTo>
                  <a:pt x="94965" y="74221"/>
                </a:lnTo>
                <a:cubicBezTo>
                  <a:pt x="95013" y="73933"/>
                  <a:pt x="95276" y="73731"/>
                  <a:pt x="95561" y="73731"/>
                </a:cubicBezTo>
                <a:close/>
                <a:moveTo>
                  <a:pt x="104456" y="75070"/>
                </a:moveTo>
                <a:cubicBezTo>
                  <a:pt x="104486" y="75070"/>
                  <a:pt x="104516" y="75073"/>
                  <a:pt x="104547" y="75078"/>
                </a:cubicBezTo>
                <a:lnTo>
                  <a:pt x="108240" y="75640"/>
                </a:lnTo>
                <a:cubicBezTo>
                  <a:pt x="108562" y="75693"/>
                  <a:pt x="108802" y="75988"/>
                  <a:pt x="108749" y="76309"/>
                </a:cubicBezTo>
                <a:lnTo>
                  <a:pt x="108026" y="81046"/>
                </a:lnTo>
                <a:cubicBezTo>
                  <a:pt x="107978" y="81337"/>
                  <a:pt x="107732" y="81562"/>
                  <a:pt x="107447" y="81562"/>
                </a:cubicBezTo>
                <a:cubicBezTo>
                  <a:pt x="107417" y="81562"/>
                  <a:pt x="107387" y="81560"/>
                  <a:pt x="107357" y="81555"/>
                </a:cubicBezTo>
                <a:lnTo>
                  <a:pt x="103637" y="80993"/>
                </a:lnTo>
                <a:cubicBezTo>
                  <a:pt x="103316" y="80939"/>
                  <a:pt x="103101" y="80645"/>
                  <a:pt x="103155" y="80324"/>
                </a:cubicBezTo>
                <a:lnTo>
                  <a:pt x="103878" y="75586"/>
                </a:lnTo>
                <a:cubicBezTo>
                  <a:pt x="103902" y="75295"/>
                  <a:pt x="104168" y="75070"/>
                  <a:pt x="104456" y="75070"/>
                </a:cubicBezTo>
                <a:close/>
                <a:moveTo>
                  <a:pt x="113335" y="76434"/>
                </a:moveTo>
                <a:cubicBezTo>
                  <a:pt x="113367" y="76434"/>
                  <a:pt x="113400" y="76437"/>
                  <a:pt x="113433" y="76443"/>
                </a:cubicBezTo>
                <a:lnTo>
                  <a:pt x="117153" y="76978"/>
                </a:lnTo>
                <a:cubicBezTo>
                  <a:pt x="117475" y="77032"/>
                  <a:pt x="117689" y="77353"/>
                  <a:pt x="117635" y="77674"/>
                </a:cubicBezTo>
                <a:lnTo>
                  <a:pt x="116912" y="82411"/>
                </a:lnTo>
                <a:cubicBezTo>
                  <a:pt x="116864" y="82699"/>
                  <a:pt x="116623" y="82901"/>
                  <a:pt x="116342" y="82901"/>
                </a:cubicBezTo>
                <a:cubicBezTo>
                  <a:pt x="116309" y="82901"/>
                  <a:pt x="116276" y="82899"/>
                  <a:pt x="116243" y="82893"/>
                </a:cubicBezTo>
                <a:lnTo>
                  <a:pt x="112550" y="82358"/>
                </a:lnTo>
                <a:cubicBezTo>
                  <a:pt x="112228" y="82304"/>
                  <a:pt x="111988" y="81983"/>
                  <a:pt x="112041" y="81662"/>
                </a:cubicBezTo>
                <a:lnTo>
                  <a:pt x="112764" y="76924"/>
                </a:lnTo>
                <a:cubicBezTo>
                  <a:pt x="112812" y="76636"/>
                  <a:pt x="113054" y="76434"/>
                  <a:pt x="113335" y="76434"/>
                </a:cubicBezTo>
                <a:close/>
                <a:moveTo>
                  <a:pt x="122241" y="77773"/>
                </a:moveTo>
                <a:cubicBezTo>
                  <a:pt x="122275" y="77773"/>
                  <a:pt x="122310" y="77775"/>
                  <a:pt x="122346" y="77781"/>
                </a:cubicBezTo>
                <a:lnTo>
                  <a:pt x="126040" y="78343"/>
                </a:lnTo>
                <a:cubicBezTo>
                  <a:pt x="126361" y="78397"/>
                  <a:pt x="126575" y="78691"/>
                  <a:pt x="126521" y="79012"/>
                </a:cubicBezTo>
                <a:lnTo>
                  <a:pt x="125825" y="83750"/>
                </a:lnTo>
                <a:cubicBezTo>
                  <a:pt x="125777" y="84041"/>
                  <a:pt x="125509" y="84266"/>
                  <a:pt x="125220" y="84266"/>
                </a:cubicBezTo>
                <a:cubicBezTo>
                  <a:pt x="125190" y="84266"/>
                  <a:pt x="125160" y="84263"/>
                  <a:pt x="125130" y="84258"/>
                </a:cubicBezTo>
                <a:lnTo>
                  <a:pt x="121436" y="83696"/>
                </a:lnTo>
                <a:cubicBezTo>
                  <a:pt x="121115" y="83643"/>
                  <a:pt x="120874" y="83348"/>
                  <a:pt x="120927" y="83000"/>
                </a:cubicBezTo>
                <a:lnTo>
                  <a:pt x="121650" y="78290"/>
                </a:lnTo>
                <a:cubicBezTo>
                  <a:pt x="121698" y="77977"/>
                  <a:pt x="121940" y="77773"/>
                  <a:pt x="122241" y="77773"/>
                </a:cubicBezTo>
                <a:close/>
                <a:moveTo>
                  <a:pt x="131142" y="79112"/>
                </a:moveTo>
                <a:cubicBezTo>
                  <a:pt x="131172" y="79112"/>
                  <a:pt x="131202" y="79114"/>
                  <a:pt x="131232" y="79119"/>
                </a:cubicBezTo>
                <a:lnTo>
                  <a:pt x="134926" y="79681"/>
                </a:lnTo>
                <a:cubicBezTo>
                  <a:pt x="135247" y="79735"/>
                  <a:pt x="135488" y="80056"/>
                  <a:pt x="135434" y="80377"/>
                </a:cubicBezTo>
                <a:lnTo>
                  <a:pt x="134712" y="85088"/>
                </a:lnTo>
                <a:cubicBezTo>
                  <a:pt x="134664" y="85400"/>
                  <a:pt x="134422" y="85605"/>
                  <a:pt x="134140" y="85605"/>
                </a:cubicBezTo>
                <a:cubicBezTo>
                  <a:pt x="134108" y="85605"/>
                  <a:pt x="134075" y="85602"/>
                  <a:pt x="134042" y="85597"/>
                </a:cubicBezTo>
                <a:lnTo>
                  <a:pt x="130322" y="85034"/>
                </a:lnTo>
                <a:cubicBezTo>
                  <a:pt x="130001" y="84981"/>
                  <a:pt x="129787" y="84686"/>
                  <a:pt x="129840" y="84365"/>
                </a:cubicBezTo>
                <a:lnTo>
                  <a:pt x="130536" y="79628"/>
                </a:lnTo>
                <a:cubicBezTo>
                  <a:pt x="130585" y="79337"/>
                  <a:pt x="130853" y="79112"/>
                  <a:pt x="131142" y="79112"/>
                </a:cubicBezTo>
                <a:close/>
                <a:moveTo>
                  <a:pt x="173881" y="37786"/>
                </a:moveTo>
                <a:cubicBezTo>
                  <a:pt x="173912" y="37786"/>
                  <a:pt x="173945" y="37788"/>
                  <a:pt x="173977" y="37793"/>
                </a:cubicBezTo>
                <a:lnTo>
                  <a:pt x="221994" y="45073"/>
                </a:lnTo>
                <a:cubicBezTo>
                  <a:pt x="222369" y="45154"/>
                  <a:pt x="222610" y="45475"/>
                  <a:pt x="222556" y="45850"/>
                </a:cubicBezTo>
                <a:lnTo>
                  <a:pt x="216427" y="86212"/>
                </a:lnTo>
                <a:cubicBezTo>
                  <a:pt x="216379" y="86552"/>
                  <a:pt x="216088" y="86782"/>
                  <a:pt x="215775" y="86782"/>
                </a:cubicBezTo>
                <a:cubicBezTo>
                  <a:pt x="215743" y="86782"/>
                  <a:pt x="215710" y="86779"/>
                  <a:pt x="215678" y="86774"/>
                </a:cubicBezTo>
                <a:lnTo>
                  <a:pt x="167633" y="79494"/>
                </a:lnTo>
                <a:cubicBezTo>
                  <a:pt x="167285" y="79440"/>
                  <a:pt x="167018" y="79092"/>
                  <a:pt x="167071" y="78718"/>
                </a:cubicBezTo>
                <a:lnTo>
                  <a:pt x="173201" y="38355"/>
                </a:lnTo>
                <a:cubicBezTo>
                  <a:pt x="173250" y="38037"/>
                  <a:pt x="173544" y="37786"/>
                  <a:pt x="173881" y="37786"/>
                </a:cubicBezTo>
                <a:close/>
                <a:moveTo>
                  <a:pt x="140020" y="80476"/>
                </a:moveTo>
                <a:cubicBezTo>
                  <a:pt x="140052" y="80476"/>
                  <a:pt x="140085" y="80479"/>
                  <a:pt x="140118" y="80484"/>
                </a:cubicBezTo>
                <a:lnTo>
                  <a:pt x="143812" y="81020"/>
                </a:lnTo>
                <a:cubicBezTo>
                  <a:pt x="144160" y="81073"/>
                  <a:pt x="144374" y="81394"/>
                  <a:pt x="144320" y="81716"/>
                </a:cubicBezTo>
                <a:lnTo>
                  <a:pt x="143598" y="86453"/>
                </a:lnTo>
                <a:cubicBezTo>
                  <a:pt x="143547" y="86756"/>
                  <a:pt x="143282" y="86964"/>
                  <a:pt x="142983" y="86964"/>
                </a:cubicBezTo>
                <a:cubicBezTo>
                  <a:pt x="142965" y="86964"/>
                  <a:pt x="142947" y="86963"/>
                  <a:pt x="142929" y="86962"/>
                </a:cubicBezTo>
                <a:lnTo>
                  <a:pt x="139235" y="86399"/>
                </a:lnTo>
                <a:cubicBezTo>
                  <a:pt x="138887" y="86346"/>
                  <a:pt x="138673" y="86025"/>
                  <a:pt x="138726" y="85704"/>
                </a:cubicBezTo>
                <a:lnTo>
                  <a:pt x="139449" y="80966"/>
                </a:lnTo>
                <a:cubicBezTo>
                  <a:pt x="139497" y="80678"/>
                  <a:pt x="139739" y="80476"/>
                  <a:pt x="140020" y="80476"/>
                </a:cubicBezTo>
                <a:close/>
                <a:moveTo>
                  <a:pt x="148915" y="81815"/>
                </a:moveTo>
                <a:cubicBezTo>
                  <a:pt x="148944" y="81815"/>
                  <a:pt x="148974" y="81818"/>
                  <a:pt x="149004" y="81823"/>
                </a:cubicBezTo>
                <a:lnTo>
                  <a:pt x="152725" y="82385"/>
                </a:lnTo>
                <a:cubicBezTo>
                  <a:pt x="153046" y="82438"/>
                  <a:pt x="153260" y="82733"/>
                  <a:pt x="153207" y="83054"/>
                </a:cubicBezTo>
                <a:lnTo>
                  <a:pt x="152511" y="87791"/>
                </a:lnTo>
                <a:cubicBezTo>
                  <a:pt x="152462" y="88082"/>
                  <a:pt x="152194" y="88307"/>
                  <a:pt x="151905" y="88307"/>
                </a:cubicBezTo>
                <a:cubicBezTo>
                  <a:pt x="151875" y="88307"/>
                  <a:pt x="151845" y="88305"/>
                  <a:pt x="151815" y="88300"/>
                </a:cubicBezTo>
                <a:lnTo>
                  <a:pt x="148121" y="87738"/>
                </a:lnTo>
                <a:cubicBezTo>
                  <a:pt x="147800" y="87684"/>
                  <a:pt x="147559" y="87390"/>
                  <a:pt x="147613" y="87069"/>
                </a:cubicBezTo>
                <a:lnTo>
                  <a:pt x="148335" y="82331"/>
                </a:lnTo>
                <a:cubicBezTo>
                  <a:pt x="148384" y="82040"/>
                  <a:pt x="148630" y="81815"/>
                  <a:pt x="148915" y="81815"/>
                </a:cubicBezTo>
                <a:close/>
                <a:moveTo>
                  <a:pt x="157863" y="83159"/>
                </a:moveTo>
                <a:cubicBezTo>
                  <a:pt x="157881" y="83159"/>
                  <a:pt x="157899" y="83159"/>
                  <a:pt x="157917" y="83161"/>
                </a:cubicBezTo>
                <a:lnTo>
                  <a:pt x="161611" y="83723"/>
                </a:lnTo>
                <a:cubicBezTo>
                  <a:pt x="161932" y="83776"/>
                  <a:pt x="162146" y="84098"/>
                  <a:pt x="162120" y="84419"/>
                </a:cubicBezTo>
                <a:lnTo>
                  <a:pt x="161397" y="89156"/>
                </a:lnTo>
                <a:cubicBezTo>
                  <a:pt x="161349" y="89444"/>
                  <a:pt x="161107" y="89646"/>
                  <a:pt x="160807" y="89646"/>
                </a:cubicBezTo>
                <a:cubicBezTo>
                  <a:pt x="160772" y="89646"/>
                  <a:pt x="160737" y="89644"/>
                  <a:pt x="160701" y="89638"/>
                </a:cubicBezTo>
                <a:lnTo>
                  <a:pt x="157007" y="89076"/>
                </a:lnTo>
                <a:cubicBezTo>
                  <a:pt x="156686" y="89049"/>
                  <a:pt x="156472" y="88728"/>
                  <a:pt x="156499" y="88407"/>
                </a:cubicBezTo>
                <a:lnTo>
                  <a:pt x="157222" y="83669"/>
                </a:lnTo>
                <a:cubicBezTo>
                  <a:pt x="157272" y="83366"/>
                  <a:pt x="157561" y="83159"/>
                  <a:pt x="157863" y="83159"/>
                </a:cubicBezTo>
                <a:close/>
                <a:moveTo>
                  <a:pt x="166705" y="84518"/>
                </a:moveTo>
                <a:cubicBezTo>
                  <a:pt x="166738" y="84518"/>
                  <a:pt x="166771" y="84520"/>
                  <a:pt x="166804" y="84526"/>
                </a:cubicBezTo>
                <a:lnTo>
                  <a:pt x="170497" y="85088"/>
                </a:lnTo>
                <a:cubicBezTo>
                  <a:pt x="170818" y="85142"/>
                  <a:pt x="171059" y="85436"/>
                  <a:pt x="171006" y="85757"/>
                </a:cubicBezTo>
                <a:lnTo>
                  <a:pt x="170283" y="90495"/>
                </a:lnTo>
                <a:cubicBezTo>
                  <a:pt x="170235" y="90786"/>
                  <a:pt x="169988" y="91011"/>
                  <a:pt x="169704" y="91011"/>
                </a:cubicBezTo>
                <a:cubicBezTo>
                  <a:pt x="169674" y="91011"/>
                  <a:pt x="169644" y="91008"/>
                  <a:pt x="169614" y="91003"/>
                </a:cubicBezTo>
                <a:lnTo>
                  <a:pt x="165894" y="90441"/>
                </a:lnTo>
                <a:cubicBezTo>
                  <a:pt x="165572" y="90388"/>
                  <a:pt x="165358" y="90093"/>
                  <a:pt x="165412" y="89745"/>
                </a:cubicBezTo>
                <a:lnTo>
                  <a:pt x="166134" y="85034"/>
                </a:lnTo>
                <a:cubicBezTo>
                  <a:pt x="166158" y="84722"/>
                  <a:pt x="166420" y="84518"/>
                  <a:pt x="166705" y="84518"/>
                </a:cubicBezTo>
                <a:close/>
                <a:moveTo>
                  <a:pt x="175600" y="85857"/>
                </a:moveTo>
                <a:cubicBezTo>
                  <a:pt x="175630" y="85857"/>
                  <a:pt x="175660" y="85859"/>
                  <a:pt x="175690" y="85864"/>
                </a:cubicBezTo>
                <a:lnTo>
                  <a:pt x="179410" y="86426"/>
                </a:lnTo>
                <a:cubicBezTo>
                  <a:pt x="179731" y="86480"/>
                  <a:pt x="179946" y="86774"/>
                  <a:pt x="179892" y="87095"/>
                </a:cubicBezTo>
                <a:lnTo>
                  <a:pt x="179169" y="91833"/>
                </a:lnTo>
                <a:cubicBezTo>
                  <a:pt x="179121" y="92145"/>
                  <a:pt x="178879" y="92350"/>
                  <a:pt x="178598" y="92350"/>
                </a:cubicBezTo>
                <a:cubicBezTo>
                  <a:pt x="178566" y="92350"/>
                  <a:pt x="178533" y="92347"/>
                  <a:pt x="178500" y="92341"/>
                </a:cubicBezTo>
                <a:lnTo>
                  <a:pt x="174807" y="91779"/>
                </a:lnTo>
                <a:cubicBezTo>
                  <a:pt x="174485" y="91726"/>
                  <a:pt x="174244" y="91431"/>
                  <a:pt x="174298" y="91110"/>
                </a:cubicBezTo>
                <a:lnTo>
                  <a:pt x="175021" y="86373"/>
                </a:lnTo>
                <a:cubicBezTo>
                  <a:pt x="175069" y="86082"/>
                  <a:pt x="175315" y="85857"/>
                  <a:pt x="175600" y="85857"/>
                </a:cubicBezTo>
                <a:close/>
                <a:moveTo>
                  <a:pt x="184497" y="87221"/>
                </a:moveTo>
                <a:cubicBezTo>
                  <a:pt x="184532" y="87221"/>
                  <a:pt x="184567" y="87224"/>
                  <a:pt x="184603" y="87229"/>
                </a:cubicBezTo>
                <a:lnTo>
                  <a:pt x="188296" y="87791"/>
                </a:lnTo>
                <a:cubicBezTo>
                  <a:pt x="188618" y="87818"/>
                  <a:pt x="188832" y="88139"/>
                  <a:pt x="188805" y="88460"/>
                </a:cubicBezTo>
                <a:lnTo>
                  <a:pt x="188082" y="93198"/>
                </a:lnTo>
                <a:cubicBezTo>
                  <a:pt x="188032" y="93501"/>
                  <a:pt x="187743" y="93709"/>
                  <a:pt x="187441" y="93709"/>
                </a:cubicBezTo>
                <a:cubicBezTo>
                  <a:pt x="187423" y="93709"/>
                  <a:pt x="187405" y="93708"/>
                  <a:pt x="187386" y="93707"/>
                </a:cubicBezTo>
                <a:lnTo>
                  <a:pt x="183693" y="93144"/>
                </a:lnTo>
                <a:cubicBezTo>
                  <a:pt x="183372" y="93091"/>
                  <a:pt x="183157" y="92770"/>
                  <a:pt x="183184" y="92449"/>
                </a:cubicBezTo>
                <a:lnTo>
                  <a:pt x="183907" y="87711"/>
                </a:lnTo>
                <a:cubicBezTo>
                  <a:pt x="183955" y="87423"/>
                  <a:pt x="184197" y="87221"/>
                  <a:pt x="184497" y="87221"/>
                </a:cubicBezTo>
                <a:close/>
                <a:moveTo>
                  <a:pt x="193398" y="88560"/>
                </a:moveTo>
                <a:cubicBezTo>
                  <a:pt x="193428" y="88560"/>
                  <a:pt x="193459" y="88562"/>
                  <a:pt x="193489" y="88568"/>
                </a:cubicBezTo>
                <a:lnTo>
                  <a:pt x="197183" y="89130"/>
                </a:lnTo>
                <a:cubicBezTo>
                  <a:pt x="197504" y="89183"/>
                  <a:pt x="197745" y="89478"/>
                  <a:pt x="197691" y="89799"/>
                </a:cubicBezTo>
                <a:lnTo>
                  <a:pt x="196968" y="94536"/>
                </a:lnTo>
                <a:cubicBezTo>
                  <a:pt x="196920" y="94827"/>
                  <a:pt x="196674" y="95052"/>
                  <a:pt x="196389" y="95052"/>
                </a:cubicBezTo>
                <a:cubicBezTo>
                  <a:pt x="196360" y="95052"/>
                  <a:pt x="196330" y="95050"/>
                  <a:pt x="196299" y="95045"/>
                </a:cubicBezTo>
                <a:lnTo>
                  <a:pt x="192579" y="94483"/>
                </a:lnTo>
                <a:cubicBezTo>
                  <a:pt x="192258" y="94429"/>
                  <a:pt x="192044" y="94135"/>
                  <a:pt x="192097" y="93814"/>
                </a:cubicBezTo>
                <a:lnTo>
                  <a:pt x="192793" y="89076"/>
                </a:lnTo>
                <a:cubicBezTo>
                  <a:pt x="192842" y="88785"/>
                  <a:pt x="193110" y="88560"/>
                  <a:pt x="193398" y="88560"/>
                </a:cubicBezTo>
                <a:close/>
                <a:moveTo>
                  <a:pt x="202285" y="89898"/>
                </a:moveTo>
                <a:cubicBezTo>
                  <a:pt x="202315" y="89898"/>
                  <a:pt x="202345" y="89901"/>
                  <a:pt x="202375" y="89906"/>
                </a:cubicBezTo>
                <a:lnTo>
                  <a:pt x="206069" y="90468"/>
                </a:lnTo>
                <a:cubicBezTo>
                  <a:pt x="206417" y="90521"/>
                  <a:pt x="206631" y="90816"/>
                  <a:pt x="206577" y="91164"/>
                </a:cubicBezTo>
                <a:lnTo>
                  <a:pt x="205855" y="95901"/>
                </a:lnTo>
                <a:cubicBezTo>
                  <a:pt x="205807" y="96189"/>
                  <a:pt x="205565" y="96391"/>
                  <a:pt x="205284" y="96391"/>
                </a:cubicBezTo>
                <a:cubicBezTo>
                  <a:pt x="205252" y="96391"/>
                  <a:pt x="205219" y="96389"/>
                  <a:pt x="205186" y="96383"/>
                </a:cubicBezTo>
                <a:lnTo>
                  <a:pt x="201492" y="95821"/>
                </a:lnTo>
                <a:cubicBezTo>
                  <a:pt x="201171" y="95767"/>
                  <a:pt x="200930" y="95473"/>
                  <a:pt x="200983" y="95152"/>
                </a:cubicBezTo>
                <a:lnTo>
                  <a:pt x="201706" y="90414"/>
                </a:lnTo>
                <a:cubicBezTo>
                  <a:pt x="201755" y="90123"/>
                  <a:pt x="202001" y="89898"/>
                  <a:pt x="202285" y="89898"/>
                </a:cubicBezTo>
                <a:close/>
                <a:moveTo>
                  <a:pt x="211164" y="91263"/>
                </a:moveTo>
                <a:cubicBezTo>
                  <a:pt x="211196" y="91263"/>
                  <a:pt x="211228" y="91265"/>
                  <a:pt x="211261" y="91271"/>
                </a:cubicBezTo>
                <a:lnTo>
                  <a:pt x="214982" y="91833"/>
                </a:lnTo>
                <a:cubicBezTo>
                  <a:pt x="215303" y="91886"/>
                  <a:pt x="215517" y="92181"/>
                  <a:pt x="215464" y="92502"/>
                </a:cubicBezTo>
                <a:lnTo>
                  <a:pt x="214768" y="97240"/>
                </a:lnTo>
                <a:cubicBezTo>
                  <a:pt x="214717" y="97543"/>
                  <a:pt x="214428" y="97750"/>
                  <a:pt x="214126" y="97750"/>
                </a:cubicBezTo>
                <a:cubicBezTo>
                  <a:pt x="214108" y="97750"/>
                  <a:pt x="214090" y="97750"/>
                  <a:pt x="214072" y="97748"/>
                </a:cubicBezTo>
                <a:lnTo>
                  <a:pt x="210378" y="97186"/>
                </a:lnTo>
                <a:cubicBezTo>
                  <a:pt x="210057" y="97133"/>
                  <a:pt x="209816" y="96811"/>
                  <a:pt x="209870" y="96490"/>
                </a:cubicBezTo>
                <a:lnTo>
                  <a:pt x="210592" y="91779"/>
                </a:lnTo>
                <a:cubicBezTo>
                  <a:pt x="210640" y="91467"/>
                  <a:pt x="210882" y="91263"/>
                  <a:pt x="211164" y="91263"/>
                </a:cubicBezTo>
                <a:close/>
                <a:moveTo>
                  <a:pt x="220076" y="92601"/>
                </a:moveTo>
                <a:cubicBezTo>
                  <a:pt x="220108" y="92601"/>
                  <a:pt x="220141" y="92604"/>
                  <a:pt x="220174" y="92609"/>
                </a:cubicBezTo>
                <a:lnTo>
                  <a:pt x="223868" y="93171"/>
                </a:lnTo>
                <a:cubicBezTo>
                  <a:pt x="224189" y="93225"/>
                  <a:pt x="224430" y="93519"/>
                  <a:pt x="224377" y="93840"/>
                </a:cubicBezTo>
                <a:lnTo>
                  <a:pt x="223654" y="98578"/>
                </a:lnTo>
                <a:cubicBezTo>
                  <a:pt x="223605" y="98869"/>
                  <a:pt x="223359" y="99094"/>
                  <a:pt x="223055" y="99094"/>
                </a:cubicBezTo>
                <a:cubicBezTo>
                  <a:pt x="223023" y="99094"/>
                  <a:pt x="222991" y="99091"/>
                  <a:pt x="222958" y="99086"/>
                </a:cubicBezTo>
                <a:lnTo>
                  <a:pt x="219264" y="98524"/>
                </a:lnTo>
                <a:cubicBezTo>
                  <a:pt x="218943" y="98471"/>
                  <a:pt x="218729" y="98176"/>
                  <a:pt x="218782" y="97828"/>
                </a:cubicBezTo>
                <a:lnTo>
                  <a:pt x="219478" y="93118"/>
                </a:lnTo>
                <a:cubicBezTo>
                  <a:pt x="219526" y="92805"/>
                  <a:pt x="219790" y="92601"/>
                  <a:pt x="220076" y="92601"/>
                </a:cubicBezTo>
                <a:close/>
                <a:moveTo>
                  <a:pt x="228961" y="93966"/>
                </a:moveTo>
                <a:cubicBezTo>
                  <a:pt x="228994" y="93966"/>
                  <a:pt x="229027" y="93969"/>
                  <a:pt x="229061" y="93974"/>
                </a:cubicBezTo>
                <a:lnTo>
                  <a:pt x="232754" y="94509"/>
                </a:lnTo>
                <a:cubicBezTo>
                  <a:pt x="233075" y="94563"/>
                  <a:pt x="233316" y="94884"/>
                  <a:pt x="233263" y="95205"/>
                </a:cubicBezTo>
                <a:lnTo>
                  <a:pt x="232540" y="99943"/>
                </a:lnTo>
                <a:cubicBezTo>
                  <a:pt x="232492" y="100231"/>
                  <a:pt x="232250" y="100433"/>
                  <a:pt x="231969" y="100433"/>
                </a:cubicBezTo>
                <a:cubicBezTo>
                  <a:pt x="231937" y="100433"/>
                  <a:pt x="231904" y="100430"/>
                  <a:pt x="231871" y="100425"/>
                </a:cubicBezTo>
                <a:lnTo>
                  <a:pt x="228177" y="99863"/>
                </a:lnTo>
                <a:cubicBezTo>
                  <a:pt x="227829" y="99809"/>
                  <a:pt x="227615" y="99515"/>
                  <a:pt x="227669" y="99193"/>
                </a:cubicBezTo>
                <a:lnTo>
                  <a:pt x="228391" y="94456"/>
                </a:lnTo>
                <a:cubicBezTo>
                  <a:pt x="228415" y="94168"/>
                  <a:pt x="228676" y="93966"/>
                  <a:pt x="228961" y="93966"/>
                </a:cubicBezTo>
                <a:close/>
                <a:moveTo>
                  <a:pt x="237849" y="95304"/>
                </a:moveTo>
                <a:cubicBezTo>
                  <a:pt x="237881" y="95304"/>
                  <a:pt x="237914" y="95307"/>
                  <a:pt x="237947" y="95312"/>
                </a:cubicBezTo>
                <a:lnTo>
                  <a:pt x="241667" y="95875"/>
                </a:lnTo>
                <a:cubicBezTo>
                  <a:pt x="241988" y="95928"/>
                  <a:pt x="242202" y="96222"/>
                  <a:pt x="242149" y="96544"/>
                </a:cubicBezTo>
                <a:lnTo>
                  <a:pt x="241426" y="101281"/>
                </a:lnTo>
                <a:cubicBezTo>
                  <a:pt x="241402" y="101572"/>
                  <a:pt x="241136" y="101797"/>
                  <a:pt x="240848" y="101797"/>
                </a:cubicBezTo>
                <a:cubicBezTo>
                  <a:pt x="240818" y="101797"/>
                  <a:pt x="240787" y="101795"/>
                  <a:pt x="240757" y="101790"/>
                </a:cubicBezTo>
                <a:lnTo>
                  <a:pt x="237063" y="101228"/>
                </a:lnTo>
                <a:cubicBezTo>
                  <a:pt x="236742" y="101174"/>
                  <a:pt x="236501" y="100880"/>
                  <a:pt x="236555" y="100532"/>
                </a:cubicBezTo>
                <a:lnTo>
                  <a:pt x="237278" y="95821"/>
                </a:lnTo>
                <a:cubicBezTo>
                  <a:pt x="237326" y="95509"/>
                  <a:pt x="237568" y="95304"/>
                  <a:pt x="237849" y="95304"/>
                </a:cubicBezTo>
                <a:close/>
                <a:moveTo>
                  <a:pt x="246763" y="96643"/>
                </a:moveTo>
                <a:cubicBezTo>
                  <a:pt x="246795" y="96643"/>
                  <a:pt x="246827" y="96646"/>
                  <a:pt x="246860" y="96651"/>
                </a:cubicBezTo>
                <a:lnTo>
                  <a:pt x="250553" y="97213"/>
                </a:lnTo>
                <a:cubicBezTo>
                  <a:pt x="250875" y="97266"/>
                  <a:pt x="251089" y="97588"/>
                  <a:pt x="251062" y="97909"/>
                </a:cubicBezTo>
                <a:lnTo>
                  <a:pt x="250339" y="102619"/>
                </a:lnTo>
                <a:cubicBezTo>
                  <a:pt x="250291" y="102910"/>
                  <a:pt x="250023" y="103135"/>
                  <a:pt x="249734" y="103135"/>
                </a:cubicBezTo>
                <a:cubicBezTo>
                  <a:pt x="249704" y="103135"/>
                  <a:pt x="249674" y="103133"/>
                  <a:pt x="249643" y="103128"/>
                </a:cubicBezTo>
                <a:lnTo>
                  <a:pt x="245950" y="102566"/>
                </a:lnTo>
                <a:cubicBezTo>
                  <a:pt x="245628" y="102512"/>
                  <a:pt x="245414" y="102218"/>
                  <a:pt x="245441" y="101897"/>
                </a:cubicBezTo>
                <a:lnTo>
                  <a:pt x="246164" y="97159"/>
                </a:lnTo>
                <a:cubicBezTo>
                  <a:pt x="246212" y="96868"/>
                  <a:pt x="246458" y="96643"/>
                  <a:pt x="246763" y="96643"/>
                </a:cubicBezTo>
                <a:close/>
                <a:moveTo>
                  <a:pt x="255647" y="98008"/>
                </a:moveTo>
                <a:cubicBezTo>
                  <a:pt x="255680" y="98008"/>
                  <a:pt x="255713" y="98010"/>
                  <a:pt x="255746" y="98016"/>
                </a:cubicBezTo>
                <a:lnTo>
                  <a:pt x="259440" y="98578"/>
                </a:lnTo>
                <a:cubicBezTo>
                  <a:pt x="259761" y="98631"/>
                  <a:pt x="260002" y="98926"/>
                  <a:pt x="259948" y="99247"/>
                </a:cubicBezTo>
                <a:lnTo>
                  <a:pt x="259225" y="103985"/>
                </a:lnTo>
                <a:cubicBezTo>
                  <a:pt x="259175" y="104288"/>
                  <a:pt x="258910" y="104495"/>
                  <a:pt x="258610" y="104495"/>
                </a:cubicBezTo>
                <a:cubicBezTo>
                  <a:pt x="258592" y="104495"/>
                  <a:pt x="258574" y="104495"/>
                  <a:pt x="258556" y="104493"/>
                </a:cubicBezTo>
                <a:lnTo>
                  <a:pt x="254863" y="103904"/>
                </a:lnTo>
                <a:cubicBezTo>
                  <a:pt x="254515" y="103877"/>
                  <a:pt x="254301" y="103556"/>
                  <a:pt x="254354" y="103235"/>
                </a:cubicBezTo>
                <a:lnTo>
                  <a:pt x="255050" y="98498"/>
                </a:lnTo>
                <a:cubicBezTo>
                  <a:pt x="255098" y="98210"/>
                  <a:pt x="255361" y="98008"/>
                  <a:pt x="255647" y="98008"/>
                </a:cubicBezTo>
                <a:close/>
                <a:moveTo>
                  <a:pt x="10599" y="0"/>
                </a:moveTo>
                <a:lnTo>
                  <a:pt x="0" y="69965"/>
                </a:lnTo>
                <a:lnTo>
                  <a:pt x="264900" y="110114"/>
                </a:lnTo>
                <a:lnTo>
                  <a:pt x="267255" y="94590"/>
                </a:lnTo>
                <a:lnTo>
                  <a:pt x="221004" y="87577"/>
                </a:lnTo>
                <a:cubicBezTo>
                  <a:pt x="220629" y="87524"/>
                  <a:pt x="220388" y="87176"/>
                  <a:pt x="220442" y="86801"/>
                </a:cubicBezTo>
                <a:lnTo>
                  <a:pt x="226571" y="46465"/>
                </a:lnTo>
                <a:cubicBezTo>
                  <a:pt x="226620" y="46125"/>
                  <a:pt x="226910" y="45896"/>
                  <a:pt x="227224" y="45896"/>
                </a:cubicBezTo>
                <a:cubicBezTo>
                  <a:pt x="227256" y="45896"/>
                  <a:pt x="227288" y="45898"/>
                  <a:pt x="227321" y="45903"/>
                </a:cubicBezTo>
                <a:lnTo>
                  <a:pt x="273572" y="52916"/>
                </a:lnTo>
                <a:lnTo>
                  <a:pt x="275499" y="40148"/>
                </a:lnTo>
                <a:lnTo>
                  <a:pt x="10599" y="0"/>
                </a:lnTo>
                <a:close/>
              </a:path>
            </a:pathLst>
          </a:custGeom>
          <a:solidFill>
            <a:srgbClr val="432918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2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1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56F4A-195A-4CF0-AB5D-CB48898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3F9B-BD1C-4879-8994-01A12696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50B8-2A0D-42F0-AD1B-6D6181ABF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7EE3-9495-417C-81C5-20DE4C193D39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CD8D-EA1F-4901-91B6-6C94643D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1769-4C6F-4EA5-A859-875D972F6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5346-3EA0-4308-8B1B-5C1664B3B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google/universal-sentence-encoder/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tim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maxir.com/2018/07/imdb-data-analysis/" TargetMode="External"/><Relationship Id="rId2" Type="http://schemas.openxmlformats.org/officeDocument/2006/relationships/hyperlink" Target="https://stephenfollows.com/how-important-are-quality-and-cast-for-drama-mov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nelytic.com/" TargetMode="External"/><Relationship Id="rId5" Type="http://schemas.openxmlformats.org/officeDocument/2006/relationships/hyperlink" Target="http://ceur-ws.org/Vol-1365/paper12.pdf" TargetMode="External"/><Relationship Id="rId4" Type="http://schemas.openxmlformats.org/officeDocument/2006/relationships/hyperlink" Target="https://medium.com/@jae.huang111/imdb-data-machine-learning-predicting-movie-gross-2113513513b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s://www.imdb.com/interfac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C3B0-149A-45C3-87B7-2DA47E7C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989" y="1122363"/>
            <a:ext cx="7746023" cy="2387600"/>
          </a:xfrm>
        </p:spPr>
        <p:txBody>
          <a:bodyPr anchor="ctr"/>
          <a:lstStyle/>
          <a:p>
            <a:r>
              <a:rPr lang="en-GB" dirty="0"/>
              <a:t>Search Engine for Movie Cast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C966-DCD5-46EF-AA8D-6FE844B80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GB" dirty="0"/>
              <a:t>Malavika Ramakrishnan and </a:t>
            </a:r>
            <a:r>
              <a:rPr lang="en-GB" dirty="0" err="1"/>
              <a:t>Christoffer</a:t>
            </a:r>
            <a:r>
              <a:rPr lang="en-GB" dirty="0"/>
              <a:t> </a:t>
            </a:r>
            <a:r>
              <a:rPr lang="en-GB" dirty="0" err="1"/>
              <a:t>Holmesland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DAT500 Data Intensive Systems</a:t>
            </a:r>
          </a:p>
        </p:txBody>
      </p:sp>
    </p:spTree>
    <p:extLst>
      <p:ext uri="{BB962C8B-B14F-4D97-AF65-F5344CB8AC3E}">
        <p14:creationId xmlns:p14="http://schemas.microsoft.com/office/powerpoint/2010/main" val="3519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B9464-BDD8-4C66-9626-6B24609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- Spark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75D54-E654-4909-A76E-6A5E9A8309F3}"/>
              </a:ext>
            </a:extLst>
          </p:cNvPr>
          <p:cNvSpPr/>
          <p:nvPr/>
        </p:nvSpPr>
        <p:spPr>
          <a:xfrm>
            <a:off x="6365376" y="3529320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best actors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295E64-2271-4E1B-8F0D-59F4C0E1C667}"/>
              </a:ext>
            </a:extLst>
          </p:cNvPr>
          <p:cNvSpPr/>
          <p:nvPr/>
        </p:nvSpPr>
        <p:spPr>
          <a:xfrm>
            <a:off x="6365376" y="4636474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 relationships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CE5D3-4A9A-4726-8F73-0CAF231354C7}"/>
              </a:ext>
            </a:extLst>
          </p:cNvPr>
          <p:cNvSpPr/>
          <p:nvPr/>
        </p:nvSpPr>
        <p:spPr>
          <a:xfrm>
            <a:off x="6365376" y="550290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best groups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FD414-7F9B-44B8-AA93-609F26122989}"/>
              </a:ext>
            </a:extLst>
          </p:cNvPr>
          <p:cNvSpPr/>
          <p:nvPr/>
        </p:nvSpPr>
        <p:spPr>
          <a:xfrm>
            <a:off x="3790877" y="2371695"/>
            <a:ext cx="148500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input.txt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DAF90-F1FD-4BDF-B8C9-CE55FDCA3EEF}"/>
              </a:ext>
            </a:extLst>
          </p:cNvPr>
          <p:cNvSpPr/>
          <p:nvPr/>
        </p:nvSpPr>
        <p:spPr>
          <a:xfrm>
            <a:off x="9215560" y="5502905"/>
            <a:ext cx="174708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Groups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255493-157F-4B20-8F7F-C969F0A1DE2E}"/>
              </a:ext>
            </a:extLst>
          </p:cNvPr>
          <p:cNvCxnSpPr>
            <a:cxnSpLocks/>
            <a:stCxn id="11" idx="3"/>
            <a:endCxn id="44" idx="1"/>
          </p:cNvCxnSpPr>
          <p:nvPr/>
        </p:nvCxnSpPr>
        <p:spPr>
          <a:xfrm>
            <a:off x="7877376" y="5772905"/>
            <a:ext cx="133818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05E0A64-783C-4A55-AA9F-8AB1EB3C8EBE}"/>
              </a:ext>
            </a:extLst>
          </p:cNvPr>
          <p:cNvSpPr/>
          <p:nvPr/>
        </p:nvSpPr>
        <p:spPr>
          <a:xfrm>
            <a:off x="5803661" y="3067842"/>
            <a:ext cx="2568805" cy="350661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6A87F0-6AC8-4962-A7B2-4E9D305B0C21}"/>
              </a:ext>
            </a:extLst>
          </p:cNvPr>
          <p:cNvSpPr/>
          <p:nvPr/>
        </p:nvSpPr>
        <p:spPr>
          <a:xfrm>
            <a:off x="1352954" y="3177670"/>
            <a:ext cx="1681922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88EB883-D483-4EB0-826D-D584F631FFAD}"/>
              </a:ext>
            </a:extLst>
          </p:cNvPr>
          <p:cNvSpPr/>
          <p:nvPr/>
        </p:nvSpPr>
        <p:spPr>
          <a:xfrm>
            <a:off x="1352955" y="2218926"/>
            <a:ext cx="168192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IMDB Dataset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678A5D-5D31-4823-A960-CB27F2520411}"/>
              </a:ext>
            </a:extLst>
          </p:cNvPr>
          <p:cNvSpPr/>
          <p:nvPr/>
        </p:nvSpPr>
        <p:spPr>
          <a:xfrm>
            <a:off x="909513" y="4292102"/>
            <a:ext cx="2568804" cy="1228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name.tsv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genre_scores.tsv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principals.tsv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summary_box_office.tsv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737D91-7B3A-43E6-B791-6FC6C252E241}"/>
              </a:ext>
            </a:extLst>
          </p:cNvPr>
          <p:cNvCxnSpPr>
            <a:cxnSpLocks/>
            <a:stCxn id="105" idx="2"/>
            <a:endCxn id="103" idx="0"/>
          </p:cNvCxnSpPr>
          <p:nvPr/>
        </p:nvCxnSpPr>
        <p:spPr>
          <a:xfrm flipH="1">
            <a:off x="2193915" y="2758926"/>
            <a:ext cx="1" cy="4187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DE054A-7C06-41E1-A636-2BBC300D9370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>
            <a:off x="2193915" y="3717670"/>
            <a:ext cx="0" cy="5744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D241EC1-EFB9-491B-9497-37268E02D45E}"/>
              </a:ext>
            </a:extLst>
          </p:cNvPr>
          <p:cNvCxnSpPr>
            <a:cxnSpLocks/>
            <a:stCxn id="106" idx="3"/>
            <a:endCxn id="9" idx="1"/>
          </p:cNvCxnSpPr>
          <p:nvPr/>
        </p:nvCxnSpPr>
        <p:spPr>
          <a:xfrm flipV="1">
            <a:off x="3478317" y="3799320"/>
            <a:ext cx="2887059" cy="11071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557C6-3DB0-4013-8762-71EBBD6BBF38}"/>
              </a:ext>
            </a:extLst>
          </p:cNvPr>
          <p:cNvSpPr/>
          <p:nvPr/>
        </p:nvSpPr>
        <p:spPr>
          <a:xfrm>
            <a:off x="3777379" y="1569265"/>
            <a:ext cx="1512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Input from User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5CFB8C-918B-49A7-B3C1-CAE68EA1C2C8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>
            <a:off x="4533379" y="2109265"/>
            <a:ext cx="1" cy="2624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DA6C4E8-89FD-4B64-9E26-5A4D96D95517}"/>
              </a:ext>
            </a:extLst>
          </p:cNvPr>
          <p:cNvCxnSpPr>
            <a:cxnSpLocks/>
            <a:stCxn id="16" idx="3"/>
            <a:endCxn id="45" idx="1"/>
          </p:cNvCxnSpPr>
          <p:nvPr/>
        </p:nvCxnSpPr>
        <p:spPr>
          <a:xfrm flipV="1">
            <a:off x="5275882" y="2641045"/>
            <a:ext cx="791353" cy="6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9C033-7C55-447B-B3A3-01468B16F199}"/>
              </a:ext>
            </a:extLst>
          </p:cNvPr>
          <p:cNvSpPr/>
          <p:nvPr/>
        </p:nvSpPr>
        <p:spPr>
          <a:xfrm>
            <a:off x="6067235" y="2371045"/>
            <a:ext cx="2108283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Execute run_search.py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C2BCCA9-0FEA-4187-B532-BB5EC7BEC0F2}"/>
              </a:ext>
            </a:extLst>
          </p:cNvPr>
          <p:cNvCxnSpPr>
            <a:cxnSpLocks/>
            <a:stCxn id="45" idx="2"/>
            <a:endCxn id="9" idx="0"/>
          </p:cNvCxnSpPr>
          <p:nvPr/>
        </p:nvCxnSpPr>
        <p:spPr>
          <a:xfrm rot="5400000">
            <a:off x="6812240" y="3220182"/>
            <a:ext cx="61827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8DAD47-5440-4465-A839-0BD21416E56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121376" y="4069320"/>
            <a:ext cx="0" cy="5671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E699314-0065-4C1D-8BB3-D692DB3E138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121376" y="5176474"/>
            <a:ext cx="0" cy="326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B687AE2-1FE3-4215-B4EF-E872822265D4}"/>
              </a:ext>
            </a:extLst>
          </p:cNvPr>
          <p:cNvSpPr/>
          <p:nvPr/>
        </p:nvSpPr>
        <p:spPr>
          <a:xfrm>
            <a:off x="9215560" y="4965494"/>
            <a:ext cx="174708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Candidate lists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5253C615-5E4B-4568-84D2-01B7468C1856}"/>
              </a:ext>
            </a:extLst>
          </p:cNvPr>
          <p:cNvCxnSpPr>
            <a:cxnSpLocks/>
            <a:stCxn id="9" idx="3"/>
            <a:endCxn id="142" idx="1"/>
          </p:cNvCxnSpPr>
          <p:nvPr/>
        </p:nvCxnSpPr>
        <p:spPr>
          <a:xfrm>
            <a:off x="7877376" y="3799320"/>
            <a:ext cx="1338184" cy="14361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D50BF5E-9A54-4548-8395-97FF5AB8EDA6}"/>
              </a:ext>
            </a:extLst>
          </p:cNvPr>
          <p:cNvSpPr/>
          <p:nvPr/>
        </p:nvSpPr>
        <p:spPr>
          <a:xfrm>
            <a:off x="5746286" y="620966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1158D63-D68D-4807-ACE5-B12FFD36EBB0}"/>
              </a:ext>
            </a:extLst>
          </p:cNvPr>
          <p:cNvCxnSpPr>
            <a:stCxn id="106" idx="3"/>
            <a:endCxn id="10" idx="1"/>
          </p:cNvCxnSpPr>
          <p:nvPr/>
        </p:nvCxnSpPr>
        <p:spPr>
          <a:xfrm>
            <a:off x="3478317" y="4906474"/>
            <a:ext cx="28870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8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B9464-BDD8-4C66-9626-6B24609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 - Python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9058B8-52E3-4FBD-AF7F-77C95A2F319C}"/>
              </a:ext>
            </a:extLst>
          </p:cNvPr>
          <p:cNvGrpSpPr/>
          <p:nvPr/>
        </p:nvGrpSpPr>
        <p:grpSpPr>
          <a:xfrm>
            <a:off x="1144929" y="1690688"/>
            <a:ext cx="9738669" cy="4143135"/>
            <a:chOff x="91633" y="1548628"/>
            <a:chExt cx="9738669" cy="41431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775D54-E654-4909-A76E-6A5E9A8309F3}"/>
                </a:ext>
              </a:extLst>
            </p:cNvPr>
            <p:cNvSpPr/>
            <p:nvPr/>
          </p:nvSpPr>
          <p:spPr>
            <a:xfrm>
              <a:off x="3326979" y="3554264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actor_gen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295E64-2271-4E1B-8F0D-59F4C0E1C667}"/>
                </a:ext>
              </a:extLst>
            </p:cNvPr>
            <p:cNvSpPr/>
            <p:nvPr/>
          </p:nvSpPr>
          <p:spPr>
            <a:xfrm>
              <a:off x="5467979" y="3554264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actor_ranked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FCE5D3-4A9A-4726-8F73-0CAF231354C7}"/>
                </a:ext>
              </a:extLst>
            </p:cNvPr>
            <p:cNvSpPr/>
            <p:nvPr/>
          </p:nvSpPr>
          <p:spPr>
            <a:xfrm>
              <a:off x="7608979" y="3554264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relation_score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5FD414-7F9B-44B8-AA93-609F26122989}"/>
                </a:ext>
              </a:extLst>
            </p:cNvPr>
            <p:cNvSpPr/>
            <p:nvPr/>
          </p:nvSpPr>
          <p:spPr>
            <a:xfrm>
              <a:off x="3326979" y="2380727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input.txt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7513AC-794A-494D-9A1C-5A705D0D0289}"/>
                </a:ext>
              </a:extLst>
            </p:cNvPr>
            <p:cNvSpPr/>
            <p:nvPr/>
          </p:nvSpPr>
          <p:spPr>
            <a:xfrm>
              <a:off x="3326979" y="4747664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output.txt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99E1C1-7470-49C0-8081-6A3D5E511E06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>
              <a:off x="4082979" y="2920727"/>
              <a:ext cx="0" cy="6335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DD322F-E586-4FA6-A930-FD64E2C38C87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4082979" y="4094264"/>
              <a:ext cx="0" cy="65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B5D08B3-2A4A-4191-9408-1E2BA7D18992}"/>
                </a:ext>
              </a:extLst>
            </p:cNvPr>
            <p:cNvCxnSpPr>
              <a:cxnSpLocks/>
              <a:stCxn id="17" idx="2"/>
              <a:endCxn id="10" idx="1"/>
            </p:cNvCxnSpPr>
            <p:nvPr/>
          </p:nvCxnSpPr>
          <p:spPr>
            <a:xfrm rot="5400000" flipH="1" flipV="1">
              <a:off x="4043779" y="3863464"/>
              <a:ext cx="1463400" cy="1385000"/>
            </a:xfrm>
            <a:prstGeom prst="bentConnector4">
              <a:avLst>
                <a:gd name="adj1" fmla="val -15621"/>
                <a:gd name="adj2" fmla="val 7729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995979-964E-4BA7-AD25-39A92CD52E80}"/>
                </a:ext>
              </a:extLst>
            </p:cNvPr>
            <p:cNvSpPr/>
            <p:nvPr/>
          </p:nvSpPr>
          <p:spPr>
            <a:xfrm>
              <a:off x="5467979" y="2380727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{}_</a:t>
              </a:r>
              <a:r>
                <a:rPr lang="en-US" sz="1600" dirty="0" err="1">
                  <a:solidFill>
                    <a:schemeClr val="tx1"/>
                  </a:solidFill>
                </a:rPr>
                <a:t>actor.tsv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9C4C29-03FC-4CB7-A3E2-EA043F212104}"/>
                </a:ext>
              </a:extLst>
            </p:cNvPr>
            <p:cNvCxnSpPr>
              <a:stCxn id="10" idx="0"/>
              <a:endCxn id="31" idx="2"/>
            </p:cNvCxnSpPr>
            <p:nvPr/>
          </p:nvCxnSpPr>
          <p:spPr>
            <a:xfrm flipV="1">
              <a:off x="6223979" y="2920727"/>
              <a:ext cx="0" cy="6335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A9812A3D-335F-4213-BA11-C3715AFCFC69}"/>
                </a:ext>
              </a:extLst>
            </p:cNvPr>
            <p:cNvCxnSpPr>
              <a:cxnSpLocks/>
              <a:stCxn id="31" idx="3"/>
              <a:endCxn id="11" idx="0"/>
            </p:cNvCxnSpPr>
            <p:nvPr/>
          </p:nvCxnSpPr>
          <p:spPr>
            <a:xfrm>
              <a:off x="6979979" y="2650727"/>
              <a:ext cx="1385000" cy="90353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78DAF90-F1FD-4BDF-B8C9-CE55FDCA3EEF}"/>
                </a:ext>
              </a:extLst>
            </p:cNvPr>
            <p:cNvSpPr/>
            <p:nvPr/>
          </p:nvSpPr>
          <p:spPr>
            <a:xfrm>
              <a:off x="7608977" y="4747664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final.tsv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D255493-157F-4B20-8F7F-C969F0A1DE2E}"/>
                </a:ext>
              </a:extLst>
            </p:cNvPr>
            <p:cNvCxnSpPr>
              <a:cxnSpLocks/>
              <a:stCxn id="11" idx="2"/>
              <a:endCxn id="44" idx="0"/>
            </p:cNvCxnSpPr>
            <p:nvPr/>
          </p:nvCxnSpPr>
          <p:spPr>
            <a:xfrm flipH="1">
              <a:off x="8364977" y="4094264"/>
              <a:ext cx="2" cy="653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05E0A64-783C-4A55-AA9F-8AB1EB3C8EBE}"/>
                </a:ext>
              </a:extLst>
            </p:cNvPr>
            <p:cNvSpPr/>
            <p:nvPr/>
          </p:nvSpPr>
          <p:spPr>
            <a:xfrm>
              <a:off x="2822189" y="3268502"/>
              <a:ext cx="7008113" cy="11524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Algorithms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66A87F0-6AC8-4962-A7B2-4E9D305B0C21}"/>
                </a:ext>
              </a:extLst>
            </p:cNvPr>
            <p:cNvSpPr/>
            <p:nvPr/>
          </p:nvSpPr>
          <p:spPr>
            <a:xfrm>
              <a:off x="535075" y="3554264"/>
              <a:ext cx="1681922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Pre-processing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8EB883-D483-4EB0-826D-D584F631FFAD}"/>
                </a:ext>
              </a:extLst>
            </p:cNvPr>
            <p:cNvSpPr/>
            <p:nvPr/>
          </p:nvSpPr>
          <p:spPr>
            <a:xfrm>
              <a:off x="535075" y="2395699"/>
              <a:ext cx="1681921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IMDB Dataset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A678A5D-5D31-4823-A960-CB27F2520411}"/>
                </a:ext>
              </a:extLst>
            </p:cNvPr>
            <p:cNvSpPr/>
            <p:nvPr/>
          </p:nvSpPr>
          <p:spPr>
            <a:xfrm>
              <a:off x="91633" y="4463019"/>
              <a:ext cx="2568804" cy="1228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name.tsv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genre_scores.tsv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principals.tsv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summary_box_office.tsv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3737D91-7B3A-43E6-B791-6FC6C252E241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376036" y="2935699"/>
              <a:ext cx="0" cy="6185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7DE054A-7C06-41E1-A636-2BBC300D9370}"/>
                </a:ext>
              </a:extLst>
            </p:cNvPr>
            <p:cNvCxnSpPr>
              <a:cxnSpLocks/>
              <a:stCxn id="103" idx="2"/>
              <a:endCxn id="106" idx="0"/>
            </p:cNvCxnSpPr>
            <p:nvPr/>
          </p:nvCxnSpPr>
          <p:spPr>
            <a:xfrm flipH="1">
              <a:off x="1376035" y="4094264"/>
              <a:ext cx="1" cy="368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5D241EC1-EFB9-491B-9497-37268E02D45E}"/>
                </a:ext>
              </a:extLst>
            </p:cNvPr>
            <p:cNvCxnSpPr>
              <a:cxnSpLocks/>
              <a:stCxn id="106" idx="2"/>
              <a:endCxn id="9" idx="1"/>
            </p:cNvCxnSpPr>
            <p:nvPr/>
          </p:nvCxnSpPr>
          <p:spPr>
            <a:xfrm rot="5400000" flipH="1" flipV="1">
              <a:off x="1417757" y="3782542"/>
              <a:ext cx="1867499" cy="1950944"/>
            </a:xfrm>
            <a:prstGeom prst="bentConnector4">
              <a:avLst>
                <a:gd name="adj1" fmla="val -12241"/>
                <a:gd name="adj2" fmla="val 82917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5ECC23D7-ECBF-49AF-B2B4-14CFCC5DFFB6}"/>
                </a:ext>
              </a:extLst>
            </p:cNvPr>
            <p:cNvCxnSpPr>
              <a:cxnSpLocks/>
              <a:stCxn id="106" idx="2"/>
              <a:endCxn id="10" idx="2"/>
            </p:cNvCxnSpPr>
            <p:nvPr/>
          </p:nvCxnSpPr>
          <p:spPr>
            <a:xfrm rot="5400000" flipH="1" flipV="1">
              <a:off x="3001257" y="2469042"/>
              <a:ext cx="1597499" cy="4847944"/>
            </a:xfrm>
            <a:prstGeom prst="bentConnector3">
              <a:avLst>
                <a:gd name="adj1" fmla="val -1431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D6D26E1B-7B4F-4E57-9EAD-685A4A39C8BD}"/>
                </a:ext>
              </a:extLst>
            </p:cNvPr>
            <p:cNvCxnSpPr>
              <a:cxnSpLocks/>
              <a:stCxn id="106" idx="2"/>
              <a:endCxn id="11" idx="1"/>
            </p:cNvCxnSpPr>
            <p:nvPr/>
          </p:nvCxnSpPr>
          <p:spPr>
            <a:xfrm rot="5400000" flipH="1" flipV="1">
              <a:off x="3558757" y="1641542"/>
              <a:ext cx="1867499" cy="6232944"/>
            </a:xfrm>
            <a:prstGeom prst="bentConnector4">
              <a:avLst>
                <a:gd name="adj1" fmla="val -12241"/>
                <a:gd name="adj2" fmla="val 93551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A557C6-3DB0-4013-8762-71EBBD6BBF38}"/>
                </a:ext>
              </a:extLst>
            </p:cNvPr>
            <p:cNvSpPr/>
            <p:nvPr/>
          </p:nvSpPr>
          <p:spPr>
            <a:xfrm>
              <a:off x="3326979" y="1548628"/>
              <a:ext cx="1512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Input from User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5CFB8C-918B-49A7-B3C1-CAE68EA1C2C8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>
              <a:off x="4082979" y="2088628"/>
              <a:ext cx="0" cy="2920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4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F7AD2A-662E-46AD-88BB-DAF2AB0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7EF524-749B-4B12-9F0A-8586A16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  <a:p>
            <a:r>
              <a:rPr lang="nb-NO" dirty="0"/>
              <a:t>Evaluation of results</a:t>
            </a:r>
          </a:p>
          <a:p>
            <a:r>
              <a:rPr lang="nb-NO" dirty="0"/>
              <a:t>Evaluation of relation score</a:t>
            </a:r>
          </a:p>
        </p:txBody>
      </p:sp>
    </p:spTree>
    <p:extLst>
      <p:ext uri="{BB962C8B-B14F-4D97-AF65-F5344CB8AC3E}">
        <p14:creationId xmlns:p14="http://schemas.microsoft.com/office/powerpoint/2010/main" val="9285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C3B734-44C8-4D20-AC37-325BAE65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40F7684-C302-40D0-B2D9-F370EA70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Experimental attempts:</a:t>
            </a:r>
          </a:p>
          <a:p>
            <a:pPr lvl="1"/>
            <a:r>
              <a:rPr lang="nb-NO" dirty="0"/>
              <a:t>Models used:</a:t>
            </a:r>
          </a:p>
          <a:p>
            <a:pPr lvl="2"/>
            <a:r>
              <a:rPr lang="nb-NO" dirty="0"/>
              <a:t>Cosine similarity with Tf-idf</a:t>
            </a:r>
          </a:p>
          <a:p>
            <a:pPr lvl="2"/>
            <a:r>
              <a:rPr lang="nb-NO" dirty="0"/>
              <a:t>Word2vec model </a:t>
            </a:r>
          </a:p>
          <a:p>
            <a:pPr lvl="1"/>
            <a:r>
              <a:rPr lang="nb-NO" dirty="0"/>
              <a:t>The above models were not satisfactory because ‘plot summary’ had very few words.</a:t>
            </a:r>
          </a:p>
          <a:p>
            <a:pPr lvl="1"/>
            <a:r>
              <a:rPr lang="nb-NO" dirty="0"/>
              <a:t>Also, they compute the word-to-word similarity while the requirement was sentence-synonymity. </a:t>
            </a:r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Tensorflow model from Google (best results): </a:t>
            </a:r>
          </a:p>
          <a:p>
            <a:pPr lvl="1"/>
            <a:r>
              <a:rPr lang="nb-NO" dirty="0">
                <a:hlinkClick r:id="rId2"/>
              </a:rPr>
              <a:t>https://tfhub.dev/google/universal-sentence-encoder/4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548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713-B5CE-4821-9DDC-D3EE7251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plot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1018-82E6-443C-BB76-E65A35B6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Tensorflow interaction with Spark: </a:t>
            </a:r>
          </a:p>
          <a:p>
            <a:r>
              <a:rPr lang="nb-NO" b="1" dirty="0"/>
              <a:t>Problem:</a:t>
            </a:r>
          </a:p>
          <a:p>
            <a:pPr lvl="1"/>
            <a:r>
              <a:rPr lang="en-GB" dirty="0"/>
              <a:t>There is a large drawback to using a </a:t>
            </a:r>
            <a:r>
              <a:rPr lang="en-GB" dirty="0" err="1"/>
              <a:t>tensorflow</a:t>
            </a:r>
            <a:r>
              <a:rPr lang="en-GB" dirty="0"/>
              <a:t> model on Spark. </a:t>
            </a:r>
          </a:p>
          <a:p>
            <a:pPr lvl="1"/>
            <a:r>
              <a:rPr lang="en-GB" dirty="0"/>
              <a:t>The model is quite large, almost 1 GB.</a:t>
            </a:r>
          </a:p>
          <a:p>
            <a:r>
              <a:rPr lang="en-GB" b="1" dirty="0"/>
              <a:t>Solution:</a:t>
            </a:r>
          </a:p>
          <a:p>
            <a:pPr lvl="1"/>
            <a:r>
              <a:rPr lang="en-GB" dirty="0"/>
              <a:t>Performing the calculations on the master node. </a:t>
            </a:r>
          </a:p>
          <a:p>
            <a:pPr lvl="1"/>
            <a:r>
              <a:rPr lang="en-GB" dirty="0"/>
              <a:t>The runtime of similarity score is typically about 8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0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879177A-60D0-4DB2-A197-6AB2FAA0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results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3467D0-3E71-4DAA-8757-A732901D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How do we decide if the result is good?</a:t>
            </a:r>
          </a:p>
          <a:p>
            <a:r>
              <a:rPr lang="nb-NO" dirty="0"/>
              <a:t>What is a good result?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Assumption:</a:t>
            </a:r>
          </a:p>
          <a:p>
            <a:pPr lvl="1"/>
            <a:r>
              <a:rPr lang="nb-NO" dirty="0"/>
              <a:t>Any movie with a high user rating on IMDB has a good cast.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b="1" dirty="0"/>
              <a:t>Solution:</a:t>
            </a:r>
          </a:p>
          <a:p>
            <a:pPr lvl="1"/>
            <a:r>
              <a:rPr lang="nb-NO" dirty="0"/>
              <a:t>If you do a search with the attributes from IMDB, the original cast should be early in the result.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509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48D3BB-823A-49E0-9034-BFC7E8F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5C5AC01-96EF-4AB1-8B3E-B87E050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Problem:</a:t>
            </a:r>
          </a:p>
          <a:p>
            <a:r>
              <a:rPr lang="nb-NO" dirty="0"/>
              <a:t>The graph has almost 1 million nodes and 10-350 edges from each node.</a:t>
            </a:r>
          </a:p>
          <a:p>
            <a:r>
              <a:rPr lang="nb-NO" dirty="0"/>
              <a:t>Relation score is average of {11-distance} and {avg(score along path)}.</a:t>
            </a:r>
          </a:p>
          <a:p>
            <a:r>
              <a:rPr lang="nb-NO" dirty="0"/>
              <a:t>Execution time is calculated using the Interstallar movie as input.</a:t>
            </a:r>
          </a:p>
          <a:p>
            <a:r>
              <a:rPr lang="nb-NO" dirty="0"/>
              <a:t>Dijkstra’s shortest path algorithm execution time ~7.6 minutes for one relation score where n=1 or n=2 (n is the no. of steps between two actors).</a:t>
            </a:r>
          </a:p>
          <a:p>
            <a:r>
              <a:rPr lang="nb-NO" dirty="0"/>
              <a:t>Assuming input has 3 actors and we choose the top 30 actors from each list: 2700 relationships scores have to be evaluated.</a:t>
            </a:r>
          </a:p>
          <a:p>
            <a:r>
              <a:rPr lang="nb-NO" dirty="0"/>
              <a:t>Total </a:t>
            </a:r>
            <a:r>
              <a:rPr lang="nb-NO" dirty="0" err="1"/>
              <a:t>execution</a:t>
            </a:r>
            <a:r>
              <a:rPr lang="nb-NO" dirty="0"/>
              <a:t> time: 14.25 </a:t>
            </a:r>
            <a:r>
              <a:rPr lang="nb-NO" dirty="0" err="1"/>
              <a:t>days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546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787C5-D6D9-4F89-ADD6-9F97251C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 of relation score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AE0EFC-6706-4A8F-944F-44ABAA2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Solution:</a:t>
            </a:r>
          </a:p>
          <a:p>
            <a:r>
              <a:rPr lang="nb-NO" dirty="0"/>
              <a:t>Greedy n-step breadth first search with multiple start and end nodes</a:t>
            </a:r>
          </a:p>
          <a:p>
            <a:r>
              <a:rPr lang="nb-NO" dirty="0"/>
              <a:t>Paths for n1=350, n2=58,339, n3=8,901,575, n4= 1,345,994,561</a:t>
            </a:r>
          </a:p>
          <a:p>
            <a:r>
              <a:rPr lang="nb-NO" dirty="0" err="1"/>
              <a:t>Execution</a:t>
            </a:r>
            <a:r>
              <a:rPr lang="nb-NO" dirty="0"/>
              <a:t> time for 2700 </a:t>
            </a:r>
            <a:r>
              <a:rPr lang="nb-NO" dirty="0" err="1"/>
              <a:t>relations</a:t>
            </a:r>
            <a:endParaRPr lang="nb-NO" dirty="0"/>
          </a:p>
          <a:p>
            <a:pPr lvl="1"/>
            <a:r>
              <a:rPr lang="nb-NO" dirty="0"/>
              <a:t>N = 2</a:t>
            </a:r>
          </a:p>
          <a:p>
            <a:pPr lvl="2"/>
            <a:r>
              <a:rPr lang="nb-NO" dirty="0"/>
              <a:t>Total 129 </a:t>
            </a:r>
            <a:r>
              <a:rPr lang="nb-NO" dirty="0" err="1"/>
              <a:t>seconds</a:t>
            </a:r>
            <a:r>
              <a:rPr lang="nb-NO" dirty="0"/>
              <a:t>.</a:t>
            </a:r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0.048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9500x </a:t>
            </a:r>
            <a:r>
              <a:rPr lang="nb-NO" dirty="0" err="1"/>
              <a:t>improvement</a:t>
            </a:r>
            <a:endParaRPr lang="nb-NO" dirty="0"/>
          </a:p>
          <a:p>
            <a:pPr lvl="1"/>
            <a:r>
              <a:rPr lang="nb-NO" dirty="0"/>
              <a:t>N = 3</a:t>
            </a:r>
          </a:p>
          <a:p>
            <a:pPr lvl="2"/>
            <a:r>
              <a:rPr lang="nb-NO" dirty="0"/>
              <a:t>Total 4402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Time per </a:t>
            </a:r>
            <a:r>
              <a:rPr lang="nb-NO" dirty="0" err="1"/>
              <a:t>relation</a:t>
            </a:r>
            <a:r>
              <a:rPr lang="nb-NO" dirty="0"/>
              <a:t> 1.63 </a:t>
            </a:r>
            <a:r>
              <a:rPr lang="nb-NO" dirty="0" err="1"/>
              <a:t>seconds</a:t>
            </a:r>
            <a:endParaRPr lang="nb-NO" dirty="0"/>
          </a:p>
          <a:p>
            <a:pPr lvl="2"/>
            <a:r>
              <a:rPr lang="nb-NO" dirty="0"/>
              <a:t>279.75x </a:t>
            </a:r>
            <a:r>
              <a:rPr lang="nb-NO" dirty="0" err="1"/>
              <a:t>improvement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414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01E4-5FF3-410B-B86F-4C670DB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Graph</a:t>
            </a:r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A2008A4D-9129-4317-B56E-98CB3449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4" y="1690688"/>
            <a:ext cx="5381290" cy="4522002"/>
          </a:xfrm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E1B58157-99EA-4D63-9F7E-6A0ED12B1837}"/>
              </a:ext>
            </a:extLst>
          </p:cNvPr>
          <p:cNvSpPr txBox="1">
            <a:spLocks/>
          </p:cNvSpPr>
          <p:nvPr/>
        </p:nvSpPr>
        <p:spPr>
          <a:xfrm>
            <a:off x="6454598" y="1690688"/>
            <a:ext cx="489920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dirty="0"/>
              <a:t>A sample snapshot of the actor-actor relationship graph.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For the Use case example (Interstellar):</a:t>
            </a:r>
          </a:p>
          <a:p>
            <a:pPr lvl="1"/>
            <a:r>
              <a:rPr lang="nn-NO" dirty="0"/>
              <a:t>nm0000190</a:t>
            </a:r>
          </a:p>
          <a:p>
            <a:pPr lvl="1"/>
            <a:r>
              <a:rPr lang="nn-NO" dirty="0"/>
              <a:t>nm0004266 </a:t>
            </a:r>
          </a:p>
          <a:p>
            <a:pPr lvl="1"/>
            <a:r>
              <a:rPr lang="nn-NO" dirty="0"/>
              <a:t>nm1567113</a:t>
            </a:r>
          </a:p>
          <a:p>
            <a:pPr marL="0" indent="0">
              <a:buNone/>
            </a:pPr>
            <a:r>
              <a:rPr lang="nb-NO" dirty="0"/>
              <a:t>are the main actors.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950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CC93-E4FA-4B06-956B-3A6488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3AF-B9BD-4CE9-BDE3-94DEEC1B4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output is a ranked list of relevant actor(s)’ IMDB ID.</a:t>
            </a:r>
          </a:p>
          <a:p>
            <a:r>
              <a:rPr lang="en-US" sz="2600" dirty="0"/>
              <a:t>Consider the Use Case example. The final output would look like: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0715FCE-A93F-410C-A85C-A2BF3F3C4F3A}"/>
              </a:ext>
            </a:extLst>
          </p:cNvPr>
          <p:cNvSpPr txBox="1">
            <a:spLocks/>
          </p:cNvSpPr>
          <p:nvPr/>
        </p:nvSpPr>
        <p:spPr>
          <a:xfrm>
            <a:off x="838200" y="2831422"/>
            <a:ext cx="10366646" cy="3411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nn-NO" dirty="0">
                <a:highlight>
                  <a:srgbClr val="008000"/>
                </a:highlight>
              </a:rPr>
              <a:t>nm0000190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nm0004266</a:t>
            </a:r>
            <a:r>
              <a:rPr lang="nn-NO" dirty="0"/>
              <a:t>, </a:t>
            </a:r>
            <a:r>
              <a:rPr lang="nn-NO" dirty="0">
                <a:highlight>
                  <a:srgbClr val="008000"/>
                </a:highlight>
              </a:rPr>
              <a:t>nm1567113</a:t>
            </a:r>
            <a:r>
              <a:rPr lang="nn-NO" dirty="0"/>
              <a:t> 	9.145267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nm0000190, nm0544718, nm1567113 	8.54046</a:t>
            </a:r>
          </a:p>
          <a:p>
            <a:pPr marL="971550" lvl="1" indent="-514350">
              <a:buFont typeface="+mj-lt"/>
              <a:buAutoNum type="arabicPeriod"/>
            </a:pPr>
            <a:r>
              <a:rPr lang="nn-NO" dirty="0"/>
              <a:t>nm0000354, nm0004266, nm1567113 	8.534471</a:t>
            </a:r>
          </a:p>
          <a:p>
            <a:r>
              <a:rPr lang="nb-NO" dirty="0"/>
              <a:t>Since the plot and actor(s) description is that of the movie ‘Interstellar’, our best results give the actual actors of that movie.</a:t>
            </a:r>
          </a:p>
          <a:p>
            <a:pPr lvl="1"/>
            <a:r>
              <a:rPr lang="en-GB" sz="2300" dirty="0"/>
              <a:t>Matthew McConaughey:</a:t>
            </a:r>
            <a:r>
              <a:rPr lang="nn-NO" sz="2300" dirty="0"/>
              <a:t> nm0000190</a:t>
            </a:r>
            <a:r>
              <a:rPr lang="nb-NO" sz="2300" dirty="0"/>
              <a:t>,</a:t>
            </a:r>
          </a:p>
          <a:p>
            <a:pPr lvl="1"/>
            <a:r>
              <a:rPr lang="en-GB" sz="2300" dirty="0"/>
              <a:t>Anne Hathaway: </a:t>
            </a:r>
            <a:r>
              <a:rPr lang="nn-NO" sz="2300" dirty="0"/>
              <a:t>nm0004266</a:t>
            </a:r>
            <a:r>
              <a:rPr lang="nb-NO" sz="2300" dirty="0"/>
              <a:t>, </a:t>
            </a:r>
          </a:p>
          <a:p>
            <a:pPr lvl="1"/>
            <a:r>
              <a:rPr lang="en-GB" sz="2300" dirty="0"/>
              <a:t>Jessica Chastain</a:t>
            </a:r>
            <a:r>
              <a:rPr lang="nb-NO" sz="2300" dirty="0"/>
              <a:t>: </a:t>
            </a:r>
            <a:r>
              <a:rPr lang="nn-NO" sz="2300" dirty="0"/>
              <a:t>nm1567113</a:t>
            </a:r>
            <a:endParaRPr lang="nb-NO" sz="2300" dirty="0"/>
          </a:p>
        </p:txBody>
      </p:sp>
    </p:spTree>
    <p:extLst>
      <p:ext uri="{BB962C8B-B14F-4D97-AF65-F5344CB8AC3E}">
        <p14:creationId xmlns:p14="http://schemas.microsoft.com/office/powerpoint/2010/main" val="36313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DCC0-BBC8-4671-8CBC-2A231CC18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Films/movies are an important art form, a source of popular entertainment, and a powerful medium of expression. </a:t>
            </a:r>
            <a:endParaRPr lang="en-US" dirty="0"/>
          </a:p>
          <a:p>
            <a:r>
              <a:rPr lang="en-US" dirty="0"/>
              <a:t>It is also an entire industry comprising of </a:t>
            </a:r>
            <a:r>
              <a:rPr lang="en-GB" dirty="0"/>
              <a:t>film production companies, film studios, cinematography, animation, screenwriting, pre-production, postproduction, film festivals, actors, film directors and other film crew personnel.</a:t>
            </a:r>
          </a:p>
          <a:p>
            <a:r>
              <a:rPr lang="en-GB" dirty="0"/>
              <a:t>The economic impact of the film industry has been exponentially growing over time. The global film industry was worth an estimated $136 billion in 2018. </a:t>
            </a:r>
          </a:p>
          <a:p>
            <a:r>
              <a:rPr lang="en-US" dirty="0"/>
              <a:t>Of all the various factors contributing to the success of a movie, the popularity/traction of the cast tops the list.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98EF-5675-49AE-8E43-09BAB23C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125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D568-05D4-4C90-B3D2-02BC5454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42A8-BA2B-411C-808E-3E470393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597"/>
            <a:ext cx="10865200" cy="48890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500" b="1" dirty="0"/>
              <a:t>Pre-processing:</a:t>
            </a:r>
          </a:p>
          <a:p>
            <a:pPr marL="0" indent="0">
              <a:buNone/>
            </a:pPr>
            <a:r>
              <a:rPr lang="en-GB" sz="2300" dirty="0"/>
              <a:t>The following timings were calculated using the </a:t>
            </a:r>
            <a:r>
              <a:rPr lang="en-GB" sz="2300" dirty="0">
                <a:hlinkClick r:id="rId3"/>
              </a:rPr>
              <a:t>time(1)</a:t>
            </a:r>
            <a:r>
              <a:rPr lang="en-GB" sz="2300" dirty="0"/>
              <a:t> command.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endParaRPr lang="en-GB" sz="2000" i="1" dirty="0"/>
          </a:p>
          <a:p>
            <a:endParaRPr lang="en-GB" sz="2000" i="1" dirty="0"/>
          </a:p>
          <a:p>
            <a:pPr marL="0" indent="0">
              <a:buNone/>
            </a:pPr>
            <a:r>
              <a:rPr lang="en-GB" sz="2000" i="1" dirty="0"/>
              <a:t>Time unit is </a:t>
            </a:r>
            <a:r>
              <a:rPr lang="en-GB" sz="2000" b="1" i="1" dirty="0"/>
              <a:t>seconds</a:t>
            </a:r>
            <a:r>
              <a:rPr lang="en-GB" sz="2000" i="1" dirty="0"/>
              <a:t> unless specified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5265936-47D3-4FDB-A2D5-967D05F81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10363"/>
              </p:ext>
            </p:extLst>
          </p:nvPr>
        </p:nvGraphicFramePr>
        <p:xfrm>
          <a:off x="5453063" y="3243263"/>
          <a:ext cx="12842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4" imgW="1283988" imgH="369484" progId="Excel.Sheet.12">
                  <p:embed/>
                </p:oleObj>
              </mc:Choice>
              <mc:Fallback>
                <p:oleObj name="Worksheet" r:id="rId4" imgW="1283988" imgH="36948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3063" y="3243263"/>
                        <a:ext cx="128428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B0CC905-929C-4BFF-A857-2AC70024C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07404"/>
              </p:ext>
            </p:extLst>
          </p:nvPr>
        </p:nvGraphicFramePr>
        <p:xfrm>
          <a:off x="1904459" y="2484136"/>
          <a:ext cx="4832891" cy="3535456"/>
        </p:xfrm>
        <a:graphic>
          <a:graphicData uri="http://schemas.openxmlformats.org/drawingml/2006/table">
            <a:tbl>
              <a:tblPr firstRow="1" bandRow="1"/>
              <a:tblGrid>
                <a:gridCol w="1896702">
                  <a:extLst>
                    <a:ext uri="{9D8B030D-6E8A-4147-A177-3AD203B41FA5}">
                      <a16:colId xmlns:a16="http://schemas.microsoft.com/office/drawing/2014/main" val="2600184696"/>
                    </a:ext>
                  </a:extLst>
                </a:gridCol>
                <a:gridCol w="1185504">
                  <a:extLst>
                    <a:ext uri="{9D8B030D-6E8A-4147-A177-3AD203B41FA5}">
                      <a16:colId xmlns:a16="http://schemas.microsoft.com/office/drawing/2014/main" val="1429045501"/>
                    </a:ext>
                  </a:extLst>
                </a:gridCol>
                <a:gridCol w="1750685">
                  <a:extLst>
                    <a:ext uri="{9D8B030D-6E8A-4147-A177-3AD203B41FA5}">
                      <a16:colId xmlns:a16="http://schemas.microsoft.com/office/drawing/2014/main" val="2007928985"/>
                    </a:ext>
                  </a:extLst>
                </a:gridCol>
              </a:tblGrid>
              <a:tr h="44193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74945279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name_basics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25.5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561048372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title_basics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17.5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71606260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title_principals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32.9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664.3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720400495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title_ratings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2.0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67.0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87760019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graph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106.6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205.3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59938354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genre_score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195.2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232.3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392663648"/>
                  </a:ext>
                </a:extLst>
              </a:tr>
              <a:tr h="441932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379.7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1360.8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61561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3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F6BC-4647-42BC-9A34-0A257CC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8D4E-91E8-4331-9AA9-F16DBB38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84908" cy="49122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900" b="1" dirty="0"/>
              <a:t>Algorithm:</a:t>
            </a:r>
          </a:p>
          <a:p>
            <a:pPr marL="0" indent="0">
              <a:buNone/>
            </a:pPr>
            <a:r>
              <a:rPr lang="en-GB" sz="2700" dirty="0"/>
              <a:t>The following timings were calculated using the </a:t>
            </a:r>
            <a:r>
              <a:rPr lang="en-GB" sz="2700" b="1" i="1" dirty="0"/>
              <a:t>time</a:t>
            </a:r>
            <a:r>
              <a:rPr lang="en-GB" sz="2700" dirty="0"/>
              <a:t> function from the </a:t>
            </a:r>
            <a:r>
              <a:rPr lang="en-GB" sz="2700" b="1" i="1" dirty="0"/>
              <a:t>time</a:t>
            </a:r>
            <a:r>
              <a:rPr lang="en-GB" sz="2700" dirty="0"/>
              <a:t> library in Python.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700" dirty="0"/>
              <a:t>Use Case example (</a:t>
            </a:r>
            <a:r>
              <a:rPr lang="en-GB" sz="2700" dirty="0" err="1"/>
              <a:t>Interstallar</a:t>
            </a:r>
            <a:r>
              <a:rPr lang="en-GB" sz="2700" dirty="0"/>
              <a:t>):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*(1) Time per relation score</a:t>
            </a:r>
          </a:p>
          <a:p>
            <a:pPr marL="0" indent="0">
              <a:buNone/>
            </a:pPr>
            <a:r>
              <a:rPr lang="en-GB" sz="2200" dirty="0"/>
              <a:t>*(2) Estimated from the time per relation score</a:t>
            </a:r>
          </a:p>
          <a:p>
            <a:pPr marL="0" indent="0">
              <a:buNone/>
            </a:pPr>
            <a:r>
              <a:rPr lang="en-GB" sz="2200" i="1" dirty="0"/>
              <a:t>Time unit is </a:t>
            </a:r>
            <a:r>
              <a:rPr lang="en-GB" sz="2200" b="1" i="1" dirty="0"/>
              <a:t>seconds</a:t>
            </a:r>
            <a:r>
              <a:rPr lang="en-GB" sz="2200" i="1" dirty="0"/>
              <a:t> unless specified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512278-748F-482C-86B6-DA8D7F81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81884"/>
              </p:ext>
            </p:extLst>
          </p:nvPr>
        </p:nvGraphicFramePr>
        <p:xfrm>
          <a:off x="1709331" y="3219733"/>
          <a:ext cx="5403690" cy="2147200"/>
        </p:xfrm>
        <a:graphic>
          <a:graphicData uri="http://schemas.openxmlformats.org/drawingml/2006/table">
            <a:tbl>
              <a:tblPr firstRow="1" bandRow="1"/>
              <a:tblGrid>
                <a:gridCol w="1816408">
                  <a:extLst>
                    <a:ext uri="{9D8B030D-6E8A-4147-A177-3AD203B41FA5}">
                      <a16:colId xmlns:a16="http://schemas.microsoft.com/office/drawing/2014/main" val="484607954"/>
                    </a:ext>
                  </a:extLst>
                </a:gridCol>
                <a:gridCol w="1694978">
                  <a:extLst>
                    <a:ext uri="{9D8B030D-6E8A-4147-A177-3AD203B41FA5}">
                      <a16:colId xmlns:a16="http://schemas.microsoft.com/office/drawing/2014/main" val="95786607"/>
                    </a:ext>
                  </a:extLst>
                </a:gridCol>
                <a:gridCol w="1892304">
                  <a:extLst>
                    <a:ext uri="{9D8B030D-6E8A-4147-A177-3AD203B41FA5}">
                      <a16:colId xmlns:a16="http://schemas.microsoft.com/office/drawing/2014/main" val="399556178"/>
                    </a:ext>
                  </a:extLst>
                </a:gridCol>
              </a:tblGrid>
              <a:tr h="4294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Task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Python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effectLst/>
                        </a:rPr>
                        <a:t>MRJob</a:t>
                      </a:r>
                      <a:r>
                        <a:rPr lang="en-GB" b="1" dirty="0">
                          <a:effectLst/>
                        </a:rPr>
                        <a:t> / Spark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247115016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candidate actors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60.3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331.5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37306553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similarity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89.6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448.8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45551537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relation score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438.0 *(1)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0.0362 *(1)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1996666710"/>
                  </a:ext>
                </a:extLst>
              </a:tr>
              <a:tr h="4294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Total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13.7 days *(2)</a:t>
                      </a:r>
                    </a:p>
                  </a:txBody>
                  <a:tcPr marL="49530" marR="4953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1182.1</a:t>
                      </a:r>
                    </a:p>
                  </a:txBody>
                  <a:tcPr marL="49530" marR="49530" marT="22860" marB="22860" anchor="ctr"/>
                </a:tc>
                <a:extLst>
                  <a:ext uri="{0D108BD9-81ED-4DB2-BD59-A6C34878D82A}">
                    <a16:rowId xmlns:a16="http://schemas.microsoft.com/office/drawing/2014/main" val="313157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7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90F4-56ED-4B26-AA0A-1BB6F595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C661-51B6-4A6B-A1BD-65695D15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Evidently, generating a relevant movie cast is easier using programming. </a:t>
            </a:r>
          </a:p>
          <a:p>
            <a:r>
              <a:rPr lang="en-US" dirty="0"/>
              <a:t>But given the huge amount of data, the real challenge was the execution time. </a:t>
            </a:r>
          </a:p>
          <a:p>
            <a:r>
              <a:rPr lang="en-US" dirty="0"/>
              <a:t>Big data tools like Hadoop and Spark have exponentially reduced the complexity of the problem (both time-wise and memory-wise).</a:t>
            </a:r>
          </a:p>
          <a:p>
            <a:r>
              <a:rPr lang="en-US" dirty="0"/>
              <a:t>Hence, proving to be the recommended framework to solve a problem of this magnitude.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3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287DA-D01A-4701-9179-E658371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Related </a:t>
            </a:r>
            <a:r>
              <a:rPr lang="nb-NO" dirty="0" err="1"/>
              <a:t>work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B0B7A7-A911-4C48-B4BF-E9A83BE87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analysis</a:t>
            </a:r>
            <a:endParaRPr lang="nb-NO" dirty="0"/>
          </a:p>
          <a:p>
            <a:pPr lvl="1"/>
            <a:r>
              <a:rPr lang="nb-NO" dirty="0"/>
              <a:t>How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and </a:t>
            </a:r>
            <a:r>
              <a:rPr lang="nb-NO" dirty="0" err="1"/>
              <a:t>cast</a:t>
            </a:r>
            <a:r>
              <a:rPr lang="nb-NO" dirty="0"/>
              <a:t> for drama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2"/>
              </a:rPr>
              <a:t>https://stephenfollows.com/how-important-are-quality-and-cast-for-drama-movies/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Exploring</a:t>
            </a:r>
            <a:r>
              <a:rPr lang="nb-NO" dirty="0"/>
              <a:t> </a:t>
            </a:r>
            <a:r>
              <a:rPr lang="nb-NO" dirty="0" err="1"/>
              <a:t>attribute</a:t>
            </a:r>
            <a:r>
              <a:rPr lang="nb-NO" dirty="0"/>
              <a:t> relationships - </a:t>
            </a:r>
            <a:r>
              <a:rPr lang="nb-NO" dirty="0">
                <a:hlinkClick r:id="rId3"/>
              </a:rPr>
              <a:t>https://minimaxir.com/2018/07/imdb-data-analysis/</a:t>
            </a:r>
            <a:r>
              <a:rPr lang="nb-NO" dirty="0"/>
              <a:t> </a:t>
            </a:r>
          </a:p>
          <a:p>
            <a:r>
              <a:rPr lang="nb-NO" dirty="0"/>
              <a:t>Machine </a:t>
            </a:r>
            <a:r>
              <a:rPr lang="nb-NO" dirty="0" err="1"/>
              <a:t>learning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gross - </a:t>
            </a:r>
            <a:r>
              <a:rPr lang="nb-NO" dirty="0">
                <a:hlinkClick r:id="rId4"/>
              </a:rPr>
              <a:t>https://medium.com/@jae.huang111/imdb-data-machine-learning-predicting-movie-gross-2113513513bb</a:t>
            </a:r>
            <a:endParaRPr lang="nb-NO" dirty="0"/>
          </a:p>
          <a:p>
            <a:pPr lvl="1"/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movies</a:t>
            </a:r>
            <a:r>
              <a:rPr lang="nb-NO" dirty="0"/>
              <a:t> - </a:t>
            </a:r>
            <a:r>
              <a:rPr lang="nb-NO" dirty="0">
                <a:hlinkClick r:id="rId5"/>
              </a:rPr>
              <a:t>http://ceur-ws.org/Vol-1365/paper12.pdf</a:t>
            </a:r>
            <a:r>
              <a:rPr lang="nb-NO" dirty="0"/>
              <a:t> </a:t>
            </a:r>
          </a:p>
          <a:p>
            <a:r>
              <a:rPr lang="nb-NO" dirty="0"/>
              <a:t>Software</a:t>
            </a:r>
          </a:p>
          <a:p>
            <a:pPr lvl="1"/>
            <a:r>
              <a:rPr lang="nb-NO" dirty="0"/>
              <a:t>End-to-end </a:t>
            </a:r>
            <a:r>
              <a:rPr lang="nb-NO" dirty="0" err="1"/>
              <a:t>movie</a:t>
            </a:r>
            <a:r>
              <a:rPr lang="nb-NO" dirty="0"/>
              <a:t> </a:t>
            </a:r>
            <a:r>
              <a:rPr lang="nb-NO" dirty="0" err="1"/>
              <a:t>intelligence</a:t>
            </a:r>
            <a:r>
              <a:rPr lang="nb-NO" dirty="0"/>
              <a:t> </a:t>
            </a:r>
            <a:r>
              <a:rPr lang="nb-NO" dirty="0" err="1"/>
              <a:t>platform</a:t>
            </a:r>
            <a:r>
              <a:rPr lang="nb-NO" dirty="0"/>
              <a:t> - </a:t>
            </a:r>
            <a:r>
              <a:rPr lang="nb-NO" dirty="0">
                <a:hlinkClick r:id="rId6"/>
              </a:rPr>
              <a:t>https://www.cinelytic.com/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704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55"/>
          <p:cNvSpPr/>
          <p:nvPr/>
        </p:nvSpPr>
        <p:spPr>
          <a:xfrm>
            <a:off x="10230803" y="6851278"/>
            <a:ext cx="1959280" cy="1453"/>
          </a:xfrm>
          <a:custGeom>
            <a:avLst/>
            <a:gdLst/>
            <a:ahLst/>
            <a:cxnLst/>
            <a:rect l="l" t="t" r="r" b="b"/>
            <a:pathLst>
              <a:path w="45849" h="34" extrusionOk="0">
                <a:moveTo>
                  <a:pt x="45849" y="0"/>
                </a:moveTo>
                <a:lnTo>
                  <a:pt x="1" y="34"/>
                </a:lnTo>
                <a:lnTo>
                  <a:pt x="45849" y="34"/>
                </a:lnTo>
                <a:lnTo>
                  <a:pt x="45849" y="0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0" name="Google Shape;2300;p55"/>
          <p:cNvSpPr txBox="1">
            <a:spLocks noGrp="1"/>
          </p:cNvSpPr>
          <p:nvPr>
            <p:ph type="title"/>
          </p:nvPr>
        </p:nvSpPr>
        <p:spPr>
          <a:xfrm>
            <a:off x="8034151" y="1029307"/>
            <a:ext cx="3974400" cy="24158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T</a:t>
            </a:r>
            <a:r>
              <a:rPr lang="en-GB" dirty="0"/>
              <a:t>hank</a:t>
            </a:r>
            <a:br>
              <a:rPr lang="en-GB" dirty="0"/>
            </a:br>
            <a:r>
              <a:rPr lang="en" dirty="0"/>
              <a:t>You!!!</a:t>
            </a:r>
            <a:endParaRPr dirty="0"/>
          </a:p>
        </p:txBody>
      </p:sp>
      <p:sp>
        <p:nvSpPr>
          <p:cNvPr id="2301" name="Google Shape;2301;p55"/>
          <p:cNvSpPr/>
          <p:nvPr/>
        </p:nvSpPr>
        <p:spPr>
          <a:xfrm>
            <a:off x="10187955" y="6828281"/>
            <a:ext cx="1950725" cy="1497"/>
          </a:xfrm>
          <a:custGeom>
            <a:avLst/>
            <a:gdLst/>
            <a:ahLst/>
            <a:cxnLst/>
            <a:rect l="l" t="t" r="r" b="b"/>
            <a:pathLst>
              <a:path w="45599" h="35" extrusionOk="0">
                <a:moveTo>
                  <a:pt x="45598" y="1"/>
                </a:moveTo>
                <a:lnTo>
                  <a:pt x="1" y="34"/>
                </a:lnTo>
                <a:lnTo>
                  <a:pt x="45598" y="34"/>
                </a:lnTo>
                <a:lnTo>
                  <a:pt x="45598" y="1"/>
                </a:lnTo>
                <a:close/>
              </a:path>
            </a:pathLst>
          </a:custGeom>
          <a:solidFill>
            <a:srgbClr val="F5EB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2" name="Google Shape;2302;p55"/>
          <p:cNvSpPr txBox="1">
            <a:spLocks noGrp="1"/>
          </p:cNvSpPr>
          <p:nvPr>
            <p:ph type="subTitle" idx="1"/>
          </p:nvPr>
        </p:nvSpPr>
        <p:spPr>
          <a:xfrm>
            <a:off x="8034151" y="3731119"/>
            <a:ext cx="3974400" cy="14814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en" sz="3600" dirty="0"/>
              <a:t>Do you have any questions?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21A9-DA66-4192-9120-9A81373C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AAD-2DA7-44BF-B415-02C0A875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industry has seen many movies with amazing plot, but poor cast perform bad while those with a popular cast outperform at the box office. </a:t>
            </a:r>
          </a:p>
          <a:p>
            <a:r>
              <a:rPr lang="en-US" dirty="0"/>
              <a:t>This poses a serious threat to any film maker/ director. Choosing the dream cast for their plot has now become increasingly difficult.</a:t>
            </a:r>
          </a:p>
          <a:p>
            <a:r>
              <a:rPr lang="en-US" dirty="0"/>
              <a:t>Since choosing a relevant actor for the script who is also popular and has done similar genres before is a challenging task. </a:t>
            </a:r>
          </a:p>
          <a:p>
            <a:r>
              <a:rPr lang="en-US" dirty="0"/>
              <a:t>Given the amount of data, manually skimming through to solve this challenge is quite impossible. </a:t>
            </a:r>
          </a:p>
          <a:p>
            <a:r>
              <a:rPr lang="en-US" dirty="0"/>
              <a:t>We hope to address this issue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41978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B4531B-AC0B-4A58-8619-7F02363B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Problem Statement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B200CFA-3CF6-4CDE-A043-2B7C2A8E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movie director/film maker wants to find appropriate actors to cast for his/her new movie. </a:t>
            </a:r>
          </a:p>
          <a:p>
            <a:endParaRPr lang="en-US" dirty="0"/>
          </a:p>
          <a:p>
            <a:r>
              <a:rPr lang="en-US" dirty="0"/>
              <a:t>Given the following input for a movie:</a:t>
            </a:r>
          </a:p>
          <a:p>
            <a:pPr lvl="1"/>
            <a:r>
              <a:rPr lang="en-US" dirty="0"/>
              <a:t>Genre(s) </a:t>
            </a:r>
          </a:p>
          <a:p>
            <a:pPr lvl="1"/>
            <a:r>
              <a:rPr lang="en-US" dirty="0"/>
              <a:t>Actor(s) descriptions</a:t>
            </a:r>
          </a:p>
          <a:p>
            <a:pPr lvl="1"/>
            <a:r>
              <a:rPr lang="en-US" dirty="0"/>
              <a:t>Plot summary</a:t>
            </a:r>
          </a:p>
          <a:p>
            <a:endParaRPr lang="en-US" dirty="0"/>
          </a:p>
          <a:p>
            <a:r>
              <a:rPr lang="en-US" dirty="0"/>
              <a:t>The system generates:</a:t>
            </a:r>
          </a:p>
          <a:p>
            <a:pPr lvl="1"/>
            <a:r>
              <a:rPr lang="en-US" dirty="0"/>
              <a:t>Ranked list of relevant actors</a:t>
            </a:r>
          </a:p>
        </p:txBody>
      </p:sp>
    </p:spTree>
    <p:extLst>
      <p:ext uri="{BB962C8B-B14F-4D97-AF65-F5344CB8AC3E}">
        <p14:creationId xmlns:p14="http://schemas.microsoft.com/office/powerpoint/2010/main" val="148783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4B17E0-420C-4A91-B27B-0A4AE46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Use Case Example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2BA8F4-54BB-494B-BFCA-5CE6895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b="1" dirty="0"/>
              <a:t>Input:</a:t>
            </a:r>
          </a:p>
          <a:p>
            <a:pPr lvl="1"/>
            <a:r>
              <a:rPr lang="nb-NO" b="1" dirty="0"/>
              <a:t>Genres: </a:t>
            </a:r>
            <a:r>
              <a:rPr lang="nb-NO" dirty="0"/>
              <a:t>Adventure , Drama , Sci-Fi</a:t>
            </a:r>
          </a:p>
          <a:p>
            <a:pPr lvl="1"/>
            <a:r>
              <a:rPr lang="nb-NO" b="1" dirty="0"/>
              <a:t>Actors: </a:t>
            </a:r>
            <a:r>
              <a:rPr lang="nb-NO" dirty="0"/>
              <a:t>Male, 45-55 ; Female, 30-40 ; Female, 40-50</a:t>
            </a:r>
          </a:p>
          <a:p>
            <a:pPr lvl="1"/>
            <a:r>
              <a:rPr lang="nb-NO" b="1" dirty="0"/>
              <a:t>Plot:</a:t>
            </a:r>
            <a:r>
              <a:rPr lang="en-GB" dirty="0"/>
              <a:t> Earth's future has been riddled by disasters, famines, and droughts. There is only one way to ensure mankind's survival: Interstellar travel. A newly discovered wormhole in the far reaches of our solar system allows a team of astronauts to go where no man has gone before, a planet that may have the right environment to sustain human life.</a:t>
            </a:r>
            <a:endParaRPr lang="nb-NO" dirty="0"/>
          </a:p>
          <a:p>
            <a:r>
              <a:rPr lang="nb-NO" b="1" dirty="0"/>
              <a:t>Output:</a:t>
            </a:r>
          </a:p>
          <a:p>
            <a:pPr marL="457200" lvl="1" indent="0">
              <a:buNone/>
            </a:pPr>
            <a:r>
              <a:rPr lang="nb-NO" dirty="0"/>
              <a:t>1.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9.14</a:t>
            </a:r>
          </a:p>
          <a:p>
            <a:pPr marL="457200" lvl="1" indent="0">
              <a:buNone/>
            </a:pPr>
            <a:r>
              <a:rPr lang="nb-NO" dirty="0"/>
              <a:t>2. </a:t>
            </a:r>
            <a:r>
              <a:rPr lang="en-GB" dirty="0"/>
              <a:t>Matthew McConaughey</a:t>
            </a:r>
            <a:r>
              <a:rPr lang="nb-NO" dirty="0"/>
              <a:t>, </a:t>
            </a:r>
            <a:r>
              <a:rPr lang="en-GB" dirty="0"/>
              <a:t>Kate Mara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</a:t>
            </a:r>
            <a:r>
              <a:rPr lang="nn-NO" dirty="0"/>
              <a:t>8.54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3. </a:t>
            </a:r>
            <a:r>
              <a:rPr lang="en-GB" dirty="0"/>
              <a:t>Matt Damon</a:t>
            </a:r>
            <a:r>
              <a:rPr lang="nb-NO" dirty="0"/>
              <a:t>, </a:t>
            </a:r>
            <a:r>
              <a:rPr lang="en-GB" dirty="0"/>
              <a:t>Anne Hathaway</a:t>
            </a:r>
            <a:r>
              <a:rPr lang="nb-NO" dirty="0"/>
              <a:t>, </a:t>
            </a:r>
            <a:r>
              <a:rPr lang="en-GB" dirty="0"/>
              <a:t>Jessica Chastain</a:t>
            </a:r>
            <a:r>
              <a:rPr lang="nb-NO" dirty="0"/>
              <a:t>, 8.53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87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F53F7B-CF08-4AB7-B7E9-1066190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6F76A0-4E79-4E07-A4F2-B0A4F98C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We obtained our datasets from: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IMDB datasets - </a:t>
            </a:r>
            <a:r>
              <a:rPr lang="nb-NO" dirty="0">
                <a:hlinkClick r:id="rId2"/>
              </a:rPr>
              <a:t>https://www.imdb.com/interfaces/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Title</a:t>
            </a:r>
            <a:r>
              <a:rPr lang="nb-NO" dirty="0"/>
              <a:t> data – 6.5M </a:t>
            </a:r>
            <a:r>
              <a:rPr lang="nb-NO" dirty="0" err="1"/>
              <a:t>rows</a:t>
            </a:r>
            <a:endParaRPr lang="nb-NO" dirty="0"/>
          </a:p>
          <a:p>
            <a:pPr lvl="1"/>
            <a:r>
              <a:rPr lang="nb-NO" dirty="0" err="1"/>
              <a:t>Actor</a:t>
            </a:r>
            <a:r>
              <a:rPr lang="nb-NO" dirty="0"/>
              <a:t> data – 9.9M </a:t>
            </a:r>
            <a:r>
              <a:rPr lang="nb-NO" dirty="0" err="1"/>
              <a:t>rows</a:t>
            </a:r>
            <a:endParaRPr lang="nb-NO" dirty="0"/>
          </a:p>
          <a:p>
            <a:r>
              <a:rPr lang="nb-NO" dirty="0"/>
              <a:t>OMDB API - </a:t>
            </a:r>
            <a:r>
              <a:rPr lang="nb-NO" dirty="0">
                <a:hlinkClick r:id="rId3"/>
              </a:rPr>
              <a:t>http://www.omdbapi.com/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Movie plot summary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903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5303-2393-4DE5-A98B-FAF302C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3FB9-63C9-4CCD-8F8E-6F77D59A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hadoop</a:t>
            </a:r>
            <a:r>
              <a:rPr lang="en-GB" dirty="0"/>
              <a:t> cluster consists of</a:t>
            </a:r>
          </a:p>
          <a:p>
            <a:pPr lvl="1"/>
            <a:r>
              <a:rPr lang="en-GB" sz="2300" dirty="0"/>
              <a:t>1 name node:</a:t>
            </a:r>
          </a:p>
          <a:p>
            <a:pPr marL="914400" lvl="2" indent="0">
              <a:buNone/>
            </a:pPr>
            <a:r>
              <a:rPr lang="en-GB" sz="2300" dirty="0"/>
              <a:t>The name node has 8 GB RAM and a 2.4 GHz Intel Skylake processor with 4 cores. </a:t>
            </a:r>
          </a:p>
          <a:p>
            <a:pPr lvl="1"/>
            <a:r>
              <a:rPr lang="en-GB" sz="2300" dirty="0"/>
              <a:t>3 slave nodes: </a:t>
            </a:r>
          </a:p>
          <a:p>
            <a:pPr marL="914400" lvl="2" indent="0">
              <a:buNone/>
            </a:pPr>
            <a:r>
              <a:rPr lang="en-GB" sz="2300" dirty="0"/>
              <a:t>The three slave nodes have 4 GB RAM each and a 2.4 GHz Intel Skylake processor with 2 cores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We used:</a:t>
            </a:r>
          </a:p>
          <a:p>
            <a:pPr lvl="1"/>
            <a:r>
              <a:rPr lang="en-GB" dirty="0"/>
              <a:t>Hadoop version 3.2.1</a:t>
            </a:r>
          </a:p>
          <a:p>
            <a:pPr lvl="1"/>
            <a:r>
              <a:rPr lang="en-GB" dirty="0"/>
              <a:t>Spark version 3.0.0-preview2 </a:t>
            </a:r>
          </a:p>
          <a:p>
            <a:pPr lvl="1"/>
            <a:r>
              <a:rPr lang="en-GB" dirty="0"/>
              <a:t>Python version 3.5.2</a:t>
            </a:r>
          </a:p>
        </p:txBody>
      </p:sp>
    </p:spTree>
    <p:extLst>
      <p:ext uri="{BB962C8B-B14F-4D97-AF65-F5344CB8AC3E}">
        <p14:creationId xmlns:p14="http://schemas.microsoft.com/office/powerpoint/2010/main" val="5519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825-6199-4D96-9863-60BE3073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DFBB4-6420-4B40-AD51-BBD4065A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Movies:</a:t>
            </a:r>
          </a:p>
          <a:p>
            <a:pPr lvl="1"/>
            <a:r>
              <a:rPr lang="en-GB" dirty="0"/>
              <a:t>Remove titles that are not a movie</a:t>
            </a:r>
          </a:p>
          <a:p>
            <a:pPr lvl="1"/>
            <a:r>
              <a:rPr lang="en-GB" dirty="0"/>
              <a:t>Remove movies without a rating or list of genres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Actors</a:t>
            </a:r>
          </a:p>
          <a:p>
            <a:pPr lvl="1"/>
            <a:r>
              <a:rPr lang="en-GB" dirty="0"/>
              <a:t>Remove dead actors</a:t>
            </a:r>
          </a:p>
          <a:p>
            <a:pPr lvl="1"/>
            <a:r>
              <a:rPr lang="en-GB" dirty="0"/>
              <a:t>Calculate age for remaining actors</a:t>
            </a:r>
          </a:p>
          <a:p>
            <a:pPr lvl="1"/>
            <a:r>
              <a:rPr lang="en-GB" dirty="0"/>
              <a:t>Determine gender based on their primary profession</a:t>
            </a:r>
          </a:p>
          <a:p>
            <a:pPr lvl="1"/>
            <a:r>
              <a:rPr lang="en-GB" dirty="0"/>
              <a:t>Remove actors with missing acting history</a:t>
            </a:r>
          </a:p>
          <a:p>
            <a:pPr lvl="1"/>
            <a:r>
              <a:rPr lang="en-GB" dirty="0"/>
              <a:t>Generate genre scores</a:t>
            </a:r>
          </a:p>
          <a:p>
            <a:pPr lvl="1"/>
            <a:r>
              <a:rPr lang="en-GB" dirty="0"/>
              <a:t>Calculate actor-actor relationship score and store as a graph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97E4A7-30C7-4EA1-903C-7208E1C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Algorithm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4DDAB3-B657-4E54-B1F3-1D3A3358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Generate a list of </a:t>
            </a:r>
            <a:r>
              <a:rPr lang="en-GB" dirty="0"/>
              <a:t>possible actors ({actors, </a:t>
            </a:r>
            <a:r>
              <a:rPr lang="en-GB" dirty="0" err="1"/>
              <a:t>genre_score</a:t>
            </a:r>
            <a:r>
              <a:rPr lang="en-GB" dirty="0"/>
              <a:t>}) for all the input actor descriptions and genres.  </a:t>
            </a:r>
          </a:p>
          <a:p>
            <a:r>
              <a:rPr lang="en-GB" dirty="0"/>
              <a:t>Evaluate the average </a:t>
            </a:r>
            <a:r>
              <a:rPr lang="en-GB" dirty="0" err="1"/>
              <a:t>genre_score</a:t>
            </a:r>
            <a:r>
              <a:rPr lang="en-GB" dirty="0"/>
              <a:t> for every actor. </a:t>
            </a:r>
          </a:p>
          <a:p>
            <a:r>
              <a:rPr lang="en-GB" dirty="0"/>
              <a:t>Evaluate the </a:t>
            </a:r>
            <a:r>
              <a:rPr lang="en-GB" dirty="0" err="1"/>
              <a:t>similarity_score</a:t>
            </a:r>
            <a:r>
              <a:rPr lang="en-GB" dirty="0"/>
              <a:t> between input plot and all plot summaries. </a:t>
            </a:r>
          </a:p>
          <a:p>
            <a:r>
              <a:rPr lang="en-GB" dirty="0"/>
              <a:t>Generate a ranked list of actors based on weighted average of </a:t>
            </a:r>
            <a:r>
              <a:rPr lang="en-GB" dirty="0" err="1"/>
              <a:t>genre_score</a:t>
            </a:r>
            <a:r>
              <a:rPr lang="en-GB" dirty="0"/>
              <a:t> and </a:t>
            </a:r>
            <a:r>
              <a:rPr lang="en-GB" dirty="0" err="1"/>
              <a:t>summary_score</a:t>
            </a:r>
            <a:r>
              <a:rPr lang="en-GB" dirty="0"/>
              <a:t>. </a:t>
            </a:r>
          </a:p>
          <a:p>
            <a:r>
              <a:rPr lang="nb-NO" dirty="0"/>
              <a:t>Evaluate the actor-actor relationship_score from graph for the previous list.</a:t>
            </a:r>
          </a:p>
          <a:p>
            <a:r>
              <a:rPr lang="nb-NO" dirty="0"/>
              <a:t>Evaluate the final score as the average of the previously calculated weighted average and relationship_score 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89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1553</Words>
  <Application>Microsoft Office PowerPoint</Application>
  <PresentationFormat>Widescreen</PresentationFormat>
  <Paragraphs>258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Worksheet</vt:lpstr>
      <vt:lpstr>Search Engine for Movie Cast Generation</vt:lpstr>
      <vt:lpstr>Introduction</vt:lpstr>
      <vt:lpstr>Motivation</vt:lpstr>
      <vt:lpstr>Problem Statement</vt:lpstr>
      <vt:lpstr>Use Case Example</vt:lpstr>
      <vt:lpstr>Data</vt:lpstr>
      <vt:lpstr>Hadoop cluster</vt:lpstr>
      <vt:lpstr>Data Preprocessing </vt:lpstr>
      <vt:lpstr>Algorithm</vt:lpstr>
      <vt:lpstr>Process Flow - Spark</vt:lpstr>
      <vt:lpstr>Process Flow - Python</vt:lpstr>
      <vt:lpstr>Challenges</vt:lpstr>
      <vt:lpstr>Evaluation of plot similarity</vt:lpstr>
      <vt:lpstr>Evaluation of plot similarity</vt:lpstr>
      <vt:lpstr>Evaluation of results</vt:lpstr>
      <vt:lpstr>Evaluation of relation score</vt:lpstr>
      <vt:lpstr>Evaluation of relation score</vt:lpstr>
      <vt:lpstr>Relation Graph</vt:lpstr>
      <vt:lpstr>Results</vt:lpstr>
      <vt:lpstr>Execution times</vt:lpstr>
      <vt:lpstr>Execution times</vt:lpstr>
      <vt:lpstr>Conclusion</vt:lpstr>
      <vt:lpstr>Related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Movie Cast Generation</dc:title>
  <dc:creator>Malavika Ramakrishnan</dc:creator>
  <cp:lastModifiedBy>Malavika Ramakrishnan</cp:lastModifiedBy>
  <cp:revision>119</cp:revision>
  <dcterms:created xsi:type="dcterms:W3CDTF">2020-04-02T12:49:50Z</dcterms:created>
  <dcterms:modified xsi:type="dcterms:W3CDTF">2020-04-19T19:56:03Z</dcterms:modified>
</cp:coreProperties>
</file>