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20BBB8-2EF1-4D3F-8107-9B83CF168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C7561E9-F45A-4068-B8DE-F3E7CCB4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A7C0E4-E529-4D8E-BAEB-B5136EE2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439236-0435-4AFB-B017-24999CE1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6F4695-BA3F-4E96-AD61-13BBA6FA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593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CFCAC7-AF8D-4866-970C-D40F2A0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64F5898-D72D-4526-800E-A652204D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C28FD6-87D1-4056-9966-679BB92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51FEC29-62A9-43D2-9E04-4906BCCE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23A043-6B9A-4318-A396-6D80BCA0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26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A13C3A2-2E03-44ED-8B9E-D974E1962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12B8EAA-C6F6-4B60-8204-3F501C4B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AB32FB-C846-43E1-AE65-031B944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95F591-5018-4F48-917B-39A9471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C51D54-710D-41E9-B716-C5B3E4C6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61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B407D-87BD-4C1A-8F3E-6635FC8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8D947F1-7355-4C9F-BA84-D4520C1C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414291-F728-4994-8804-E5FA799D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E4FC835-BF4C-44C6-9412-C8483ACF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B670CE-FC30-4274-A956-B73DD03F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335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70A962-83D7-49A3-B00C-205ADB47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17FCF3-4965-4802-8ABA-D1FCBDC4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B822FE-E197-46E4-9142-8CCE51C0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3D84C4-9913-42C7-8582-C2FCD447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A7850C-CD06-4EEF-A758-95C48394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901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3D3FF8-1963-480E-8C73-6AE13621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A10900-CA82-41E6-8A62-2BE7816D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C907596-0410-4A0A-9054-28925A87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2336C66-E61F-493F-8D49-05CBB16A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49780A2-9DE3-4AA8-B4B9-A8E4ED4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9655440-6BA7-41B2-8ACD-95EBF812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4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533D91-C5D5-4D24-BCE5-08AC91DF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BE96B6-D9ED-45D1-85BD-742F2ADA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8BC4A02-F01A-466D-94FD-9C0AE453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CA3393D-33ED-4649-B07C-2BB6358F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24A5E55-23B4-4E18-8D3A-0C605CB9A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5A5BAE6-9AE8-4FD5-80B5-DBD09C6C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53FC92A-B199-4146-AC61-0650B88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D606C2D-BE1D-4120-A647-E3C3FD15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7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8B5D1A-6B22-4278-8268-4EA695C8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E82A6BC-093F-4F33-B427-288A9CF3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BFCEA51-2BB9-4A3C-99E1-961600F6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F37C9CB-EC4C-4428-B276-7C052FE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8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35CC198-D1A0-4B32-A49E-EEF09311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C728E59-A0D2-4603-B8CE-21C1E6E4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F93546-CA54-4C33-8650-EE57C443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9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E12615-DF66-46E3-9164-09F6994E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25325F-AF61-465D-A4AF-B2250FF3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2F3A447-E182-4D49-93C1-9B3237C1E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019DF2-37AA-4C9B-9992-C6FB5DE4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19177B0-334B-4104-A695-800068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6AFD53-55BF-40BB-BEFA-74AA0FED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366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AF6531-34ED-479A-A4AB-3D7C890E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4685D99-CA6B-4C57-9494-815B15153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C31B0B-8379-489F-98DC-63155BDA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2334FB-3CD9-49EF-A528-B181DC55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82880E0-455D-4B02-8B2C-A2FC8F1D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3E8905-5CC8-4D18-91B0-E1FE5B7D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93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8F85EDA-8A4D-47D7-AE00-7608733F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206319C-0E21-4CD3-B155-53C553A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BD8289-BC69-4EDA-885B-2D531C8A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96CF-D6A6-49FB-A5D3-272880B246FD}" type="datetimeFigureOut">
              <a:rPr lang="nb-NO" smtClean="0"/>
              <a:t>02.03.2020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450B3C-5D7E-4BD2-9769-E56713DA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F487BD-275D-4B47-8262-08F52DFD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7C6B-31F3-4783-B440-02B5E168F0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020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195154-2DCD-4193-80EE-06795A190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engine for generating a movie cast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D6659BB-B176-4018-B4F6-69852F6D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Malavika</a:t>
            </a:r>
            <a:r>
              <a:rPr lang="nb-NO" dirty="0"/>
              <a:t> </a:t>
            </a:r>
            <a:r>
              <a:rPr lang="nb-NO" dirty="0" err="1"/>
              <a:t>Ramakrishnan</a:t>
            </a:r>
            <a:r>
              <a:rPr lang="nb-NO" dirty="0"/>
              <a:t> and Christoffer Holmesland</a:t>
            </a:r>
          </a:p>
        </p:txBody>
      </p:sp>
    </p:spTree>
    <p:extLst>
      <p:ext uri="{BB962C8B-B14F-4D97-AF65-F5344CB8AC3E}">
        <p14:creationId xmlns:p14="http://schemas.microsoft.com/office/powerpoint/2010/main" val="30817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610BEE-A4D2-4629-950E-80997F1C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67CF3E-4154-406A-801F-08048513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Movie </a:t>
            </a:r>
            <a:r>
              <a:rPr lang="nb-NO" dirty="0" err="1"/>
              <a:t>director</a:t>
            </a:r>
            <a:r>
              <a:rPr lang="nb-NO" dirty="0"/>
              <a:t> </a:t>
            </a:r>
            <a:r>
              <a:rPr lang="nb-NO" dirty="0" err="1"/>
              <a:t>wants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for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movie</a:t>
            </a:r>
            <a:endParaRPr lang="nb-NO" dirty="0"/>
          </a:p>
          <a:p>
            <a:r>
              <a:rPr lang="nb-NO" dirty="0"/>
              <a:t>Input: Genres, </a:t>
            </a:r>
            <a:r>
              <a:rPr lang="nb-NO" dirty="0" err="1"/>
              <a:t>actor</a:t>
            </a:r>
            <a:r>
              <a:rPr lang="nb-NO" dirty="0"/>
              <a:t> </a:t>
            </a:r>
            <a:r>
              <a:rPr lang="nb-NO" dirty="0" err="1"/>
              <a:t>descriptions</a:t>
            </a:r>
            <a:r>
              <a:rPr lang="nb-NO" dirty="0"/>
              <a:t> and plot </a:t>
            </a:r>
            <a:r>
              <a:rPr lang="nb-NO" dirty="0" err="1"/>
              <a:t>summary</a:t>
            </a:r>
            <a:r>
              <a:rPr lang="nb-NO" dirty="0"/>
              <a:t>.</a:t>
            </a:r>
          </a:p>
          <a:p>
            <a:r>
              <a:rPr lang="nb-NO" dirty="0"/>
              <a:t>Output: </a:t>
            </a:r>
            <a:r>
              <a:rPr lang="nb-NO" dirty="0" err="1"/>
              <a:t>Ranked</a:t>
            </a:r>
            <a:r>
              <a:rPr lang="nb-NO" dirty="0"/>
              <a:t>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actors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11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C3A6E6-7AC9-4200-957D-A833C13B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</a:t>
            </a:r>
            <a:r>
              <a:rPr lang="nb-NO" dirty="0"/>
              <a:t> case </a:t>
            </a:r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940725-5D2A-47BF-B52E-D2AF5552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Genres: Drama, </a:t>
            </a:r>
            <a:r>
              <a:rPr lang="nb-NO" dirty="0" err="1"/>
              <a:t>Romance</a:t>
            </a:r>
            <a:r>
              <a:rPr lang="nb-NO" dirty="0"/>
              <a:t>, </a:t>
            </a:r>
            <a:r>
              <a:rPr lang="nb-NO" dirty="0" err="1"/>
              <a:t>Comedy</a:t>
            </a:r>
            <a:endParaRPr lang="nb-NO" dirty="0"/>
          </a:p>
          <a:p>
            <a:r>
              <a:rPr lang="nb-NO" dirty="0" err="1"/>
              <a:t>Actors</a:t>
            </a:r>
            <a:r>
              <a:rPr lang="nb-NO" dirty="0"/>
              <a:t>: Male 35, </a:t>
            </a:r>
            <a:r>
              <a:rPr lang="nb-NO" dirty="0" err="1"/>
              <a:t>Female</a:t>
            </a:r>
            <a:r>
              <a:rPr lang="nb-NO" dirty="0"/>
              <a:t> 28, Male 30</a:t>
            </a:r>
          </a:p>
          <a:p>
            <a:r>
              <a:rPr lang="nb-NO" dirty="0"/>
              <a:t>Plot: A </a:t>
            </a:r>
            <a:r>
              <a:rPr lang="nb-NO" dirty="0" err="1"/>
              <a:t>romantic</a:t>
            </a:r>
            <a:r>
              <a:rPr lang="nb-NO" dirty="0"/>
              <a:t> </a:t>
            </a:r>
            <a:r>
              <a:rPr lang="nb-NO" dirty="0" err="1"/>
              <a:t>doctor</a:t>
            </a:r>
            <a:r>
              <a:rPr lang="nb-NO" dirty="0"/>
              <a:t> Gary is </a:t>
            </a:r>
            <a:r>
              <a:rPr lang="nb-NO" dirty="0" err="1"/>
              <a:t>left</a:t>
            </a:r>
            <a:r>
              <a:rPr lang="nb-NO" dirty="0"/>
              <a:t> by his love. A </a:t>
            </a:r>
            <a:r>
              <a:rPr lang="nb-NO" dirty="0" err="1"/>
              <a:t>school</a:t>
            </a:r>
            <a:r>
              <a:rPr lang="nb-NO" dirty="0"/>
              <a:t> </a:t>
            </a:r>
            <a:r>
              <a:rPr lang="nb-NO" dirty="0" err="1"/>
              <a:t>teacher</a:t>
            </a:r>
            <a:r>
              <a:rPr lang="nb-NO" dirty="0"/>
              <a:t> </a:t>
            </a:r>
            <a:r>
              <a:rPr lang="nb-NO" dirty="0" err="1"/>
              <a:t>tries</a:t>
            </a:r>
            <a:r>
              <a:rPr lang="nb-NO" dirty="0"/>
              <a:t> to </a:t>
            </a:r>
            <a:r>
              <a:rPr lang="nb-NO" dirty="0" err="1"/>
              <a:t>help</a:t>
            </a:r>
            <a:r>
              <a:rPr lang="nb-NO" dirty="0"/>
              <a:t> him to </a:t>
            </a:r>
            <a:r>
              <a:rPr lang="nb-NO" dirty="0" err="1"/>
              <a:t>get</a:t>
            </a:r>
            <a:r>
              <a:rPr lang="nb-NO" dirty="0"/>
              <a:t> 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track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Output:</a:t>
            </a:r>
          </a:p>
          <a:p>
            <a:r>
              <a:rPr lang="nb-NO" dirty="0"/>
              <a:t>1. Dan Byrd, Emma Stone, Jason </a:t>
            </a:r>
            <a:r>
              <a:rPr lang="nb-NO" dirty="0" err="1"/>
              <a:t>Fuchs</a:t>
            </a:r>
            <a:endParaRPr lang="nb-NO" dirty="0"/>
          </a:p>
          <a:p>
            <a:r>
              <a:rPr lang="nb-NO" dirty="0"/>
              <a:t>2. …</a:t>
            </a:r>
          </a:p>
          <a:p>
            <a:r>
              <a:rPr lang="nb-NO" dirty="0"/>
              <a:t>3. …</a:t>
            </a:r>
          </a:p>
        </p:txBody>
      </p:sp>
    </p:spTree>
    <p:extLst>
      <p:ext uri="{BB962C8B-B14F-4D97-AF65-F5344CB8AC3E}">
        <p14:creationId xmlns:p14="http://schemas.microsoft.com/office/powerpoint/2010/main" val="10440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F55BC7-3056-4D1A-9C5C-EC05B47D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BBB06A-02B1-4F08-898C-0F98BC41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r>
              <a:rPr lang="nb-NO" dirty="0"/>
              <a:t>IMDB </a:t>
            </a:r>
            <a:r>
              <a:rPr lang="nb-NO" dirty="0" err="1"/>
              <a:t>datasets</a:t>
            </a:r>
            <a:r>
              <a:rPr lang="nb-NO" dirty="0"/>
              <a:t> - https://www.imdb.com/interfaces/</a:t>
            </a:r>
          </a:p>
          <a:p>
            <a:pPr lvl="1"/>
            <a:r>
              <a:rPr lang="nb-NO" dirty="0" err="1"/>
              <a:t>Title</a:t>
            </a:r>
            <a:r>
              <a:rPr lang="nb-NO" dirty="0"/>
              <a:t> data – 6.5M </a:t>
            </a:r>
            <a:r>
              <a:rPr lang="nb-NO" dirty="0" err="1"/>
              <a:t>rows</a:t>
            </a:r>
            <a:endParaRPr lang="nb-NO" dirty="0"/>
          </a:p>
          <a:p>
            <a:pPr lvl="1"/>
            <a:r>
              <a:rPr lang="nb-NO" dirty="0" err="1"/>
              <a:t>Actor</a:t>
            </a:r>
            <a:r>
              <a:rPr lang="nb-NO" dirty="0"/>
              <a:t> data – 9.9M </a:t>
            </a:r>
            <a:r>
              <a:rPr lang="nb-NO" dirty="0" err="1"/>
              <a:t>rows</a:t>
            </a:r>
            <a:endParaRPr lang="nb-NO" dirty="0"/>
          </a:p>
          <a:p>
            <a:r>
              <a:rPr lang="nb-NO" dirty="0"/>
              <a:t>OMDB API - http://www.omdbapi.com/</a:t>
            </a:r>
          </a:p>
          <a:p>
            <a:pPr lvl="1"/>
            <a:r>
              <a:rPr lang="nb-NO" dirty="0"/>
              <a:t>Movie plot </a:t>
            </a:r>
            <a:r>
              <a:rPr lang="nb-NO" dirty="0" err="1"/>
              <a:t>summary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68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6B5F17-A20E-4F0A-BBD9-6D6DB4E5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Related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1DB165-F5AF-4868-B78C-3F8AEA2A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/>
              <a:t>How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cast</a:t>
            </a:r>
            <a:r>
              <a:rPr lang="nb-NO" dirty="0"/>
              <a:t> for drama </a:t>
            </a:r>
            <a:r>
              <a:rPr lang="nb-NO" dirty="0" err="1"/>
              <a:t>movies</a:t>
            </a:r>
            <a:r>
              <a:rPr lang="nb-NO" dirty="0"/>
              <a:t> - https://stephenfollows.com/how-important-are-quality-and-cast-for-drama-movies/</a:t>
            </a:r>
          </a:p>
          <a:p>
            <a:pPr lvl="1"/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attribute</a:t>
            </a:r>
            <a:r>
              <a:rPr lang="nb-NO" dirty="0"/>
              <a:t> relationships - https://minimaxir.com/2018/07/imdb-data-analysis/</a:t>
            </a:r>
          </a:p>
          <a:p>
            <a:r>
              <a:rPr lang="nb-NO" dirty="0"/>
              <a:t>Machine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gross - https://medium.com/@jae.huang111/imdb-data-machine-learning-predicting-movie-gross-2113513513bb</a:t>
            </a:r>
          </a:p>
          <a:p>
            <a:r>
              <a:rPr lang="nb-NO" dirty="0"/>
              <a:t>Software</a:t>
            </a:r>
          </a:p>
          <a:p>
            <a:pPr lvl="1"/>
            <a:r>
              <a:rPr lang="nb-NO" dirty="0"/>
              <a:t>End-to-end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- https://www.cinelytic.com/</a:t>
            </a:r>
          </a:p>
        </p:txBody>
      </p:sp>
    </p:spTree>
    <p:extLst>
      <p:ext uri="{BB962C8B-B14F-4D97-AF65-F5344CB8AC3E}">
        <p14:creationId xmlns:p14="http://schemas.microsoft.com/office/powerpoint/2010/main" val="18158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6EDBAE-F514-4493-98A2-4FA1B8E2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Planned</a:t>
            </a:r>
            <a:r>
              <a:rPr lang="nb-NO" dirty="0"/>
              <a:t> </a:t>
            </a:r>
            <a:r>
              <a:rPr lang="nb-NO" dirty="0" err="1"/>
              <a:t>algorithms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01BE6-0F12-4ACB-A794-F225C827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Actor</a:t>
            </a:r>
            <a:r>
              <a:rPr lang="nb-NO" dirty="0"/>
              <a:t> rank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score for </a:t>
            </a:r>
            <a:r>
              <a:rPr lang="nb-NO" dirty="0" err="1"/>
              <a:t>each</a:t>
            </a:r>
            <a:r>
              <a:rPr lang="nb-NO" dirty="0"/>
              <a:t> genre</a:t>
            </a:r>
          </a:p>
          <a:p>
            <a:pPr lvl="1"/>
            <a:r>
              <a:rPr lang="nb-NO" dirty="0" err="1"/>
              <a:t>Work</a:t>
            </a:r>
            <a:r>
              <a:rPr lang="nb-NO" dirty="0"/>
              <a:t> relationships</a:t>
            </a:r>
          </a:p>
          <a:p>
            <a:pPr lvl="1"/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plot is to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acting</a:t>
            </a:r>
            <a:r>
              <a:rPr lang="nb-NO" dirty="0"/>
              <a:t> </a:t>
            </a:r>
            <a:r>
              <a:rPr lang="nb-NO" dirty="0" err="1"/>
              <a:t>experience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 err="1"/>
              <a:t>Cast</a:t>
            </a:r>
            <a:r>
              <a:rPr lang="nb-NO" dirty="0"/>
              <a:t> rank</a:t>
            </a:r>
          </a:p>
          <a:p>
            <a:pPr lvl="1"/>
            <a:r>
              <a:rPr lang="nb-NO" dirty="0" err="1"/>
              <a:t>Actor</a:t>
            </a:r>
            <a:r>
              <a:rPr lang="nb-NO" dirty="0"/>
              <a:t> </a:t>
            </a:r>
            <a:r>
              <a:rPr lang="nb-NO" dirty="0" err="1"/>
              <a:t>ranks</a:t>
            </a:r>
            <a:endParaRPr lang="nb-NO" dirty="0"/>
          </a:p>
          <a:p>
            <a:pPr lvl="1"/>
            <a:r>
              <a:rPr lang="nb-NO" dirty="0" err="1"/>
              <a:t>Predicted</a:t>
            </a:r>
            <a:r>
              <a:rPr lang="nb-NO" dirty="0"/>
              <a:t> IMDB </a:t>
            </a:r>
            <a:r>
              <a:rPr lang="nb-NO" dirty="0" err="1"/>
              <a:t>rating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81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C23365-7BBA-4025-A0E0-A3B027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Pre-</a:t>
            </a:r>
            <a:r>
              <a:rPr lang="nb-NO" dirty="0" err="1"/>
              <a:t>processing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86EBD5-F999-497E-AAB0-D6F0635A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Movies</a:t>
            </a:r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titles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a </a:t>
            </a:r>
            <a:r>
              <a:rPr lang="nb-NO" dirty="0" err="1"/>
              <a:t>movie</a:t>
            </a:r>
            <a:endParaRPr lang="nb-NO" dirty="0"/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movies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a </a:t>
            </a:r>
            <a:r>
              <a:rPr lang="nb-NO" dirty="0" err="1"/>
              <a:t>rating</a:t>
            </a:r>
            <a:r>
              <a:rPr lang="nb-NO" dirty="0"/>
              <a:t> or list </a:t>
            </a:r>
            <a:r>
              <a:rPr lang="nb-NO" dirty="0" err="1"/>
              <a:t>of</a:t>
            </a:r>
            <a:r>
              <a:rPr lang="nb-NO" dirty="0"/>
              <a:t> genres</a:t>
            </a:r>
          </a:p>
          <a:p>
            <a:r>
              <a:rPr lang="nb-NO" dirty="0" err="1"/>
              <a:t>Actors</a:t>
            </a:r>
            <a:endParaRPr lang="nb-NO" dirty="0"/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dead</a:t>
            </a:r>
            <a:r>
              <a:rPr lang="nb-NO" dirty="0"/>
              <a:t> </a:t>
            </a:r>
            <a:r>
              <a:rPr lang="nb-NO" dirty="0" err="1"/>
              <a:t>actors</a:t>
            </a:r>
            <a:endParaRPr lang="nb-NO" dirty="0"/>
          </a:p>
          <a:p>
            <a:pPr lvl="1"/>
            <a:r>
              <a:rPr lang="nb-NO" dirty="0" err="1"/>
              <a:t>Calculate</a:t>
            </a:r>
            <a:r>
              <a:rPr lang="nb-NO" dirty="0"/>
              <a:t> age</a:t>
            </a:r>
          </a:p>
          <a:p>
            <a:pPr lvl="1"/>
            <a:r>
              <a:rPr lang="nb-NO" dirty="0" err="1"/>
              <a:t>Determine</a:t>
            </a:r>
            <a:r>
              <a:rPr lang="nb-NO" dirty="0"/>
              <a:t> </a:t>
            </a:r>
            <a:r>
              <a:rPr lang="nb-NO" dirty="0" err="1"/>
              <a:t>gender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profession</a:t>
            </a:r>
            <a:endParaRPr lang="nb-NO" dirty="0"/>
          </a:p>
          <a:p>
            <a:pPr lvl="1"/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missing</a:t>
            </a:r>
            <a:r>
              <a:rPr lang="nb-NO" dirty="0"/>
              <a:t> </a:t>
            </a:r>
            <a:r>
              <a:rPr lang="nb-NO" dirty="0" err="1"/>
              <a:t>acting</a:t>
            </a:r>
            <a:r>
              <a:rPr lang="nb-NO" dirty="0"/>
              <a:t> </a:t>
            </a:r>
            <a:r>
              <a:rPr lang="nb-NO" dirty="0" err="1"/>
              <a:t>history</a:t>
            </a:r>
            <a:endParaRPr lang="nb-NO" dirty="0"/>
          </a:p>
          <a:p>
            <a:pPr lvl="1"/>
            <a:r>
              <a:rPr lang="nb-NO" dirty="0" err="1"/>
              <a:t>Generate</a:t>
            </a:r>
            <a:r>
              <a:rPr lang="nb-NO" dirty="0"/>
              <a:t> genre scores</a:t>
            </a:r>
          </a:p>
        </p:txBody>
      </p:sp>
    </p:spTree>
    <p:extLst>
      <p:ext uri="{BB962C8B-B14F-4D97-AF65-F5344CB8AC3E}">
        <p14:creationId xmlns:p14="http://schemas.microsoft.com/office/powerpoint/2010/main" val="213154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Search engine for generating a movie cast</vt:lpstr>
      <vt:lpstr>Use case</vt:lpstr>
      <vt:lpstr>Use case example</vt:lpstr>
      <vt:lpstr>Data</vt:lpstr>
      <vt:lpstr>Related work</vt:lpstr>
      <vt:lpstr>Planned algorithms</vt:lpstr>
      <vt:lpstr>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generating a movie cast</dc:title>
  <dc:creator>Christoffer René Haaland Holmesland</dc:creator>
  <cp:lastModifiedBy>Christoffer René Haaland Holmesland</cp:lastModifiedBy>
  <cp:revision>7</cp:revision>
  <dcterms:created xsi:type="dcterms:W3CDTF">2020-03-01T12:24:49Z</dcterms:created>
  <dcterms:modified xsi:type="dcterms:W3CDTF">2020-03-02T09:51:00Z</dcterms:modified>
</cp:coreProperties>
</file>