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EAE3219-FC7A-4266-8CD0-6BE143AD0B7D}" type="datetimeFigureOut">
              <a:rPr lang="da-DK" smtClean="0"/>
              <a:t>16-12-2013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02FD3D8-0598-4B70-AEFD-263B38865E59}" type="slidenum">
              <a:rPr lang="da-DK" smtClean="0"/>
              <a:t>‹#›</a:t>
            </a:fld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Retrospekt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Sprint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89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 2.0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Parprogrammering droppet med succes</a:t>
            </a:r>
          </a:p>
          <a:p>
            <a:pPr lvl="1"/>
            <a:r>
              <a:rPr lang="da-DK" dirty="0" smtClean="0"/>
              <a:t>Dog mangel på god deling af kodeviden</a:t>
            </a:r>
          </a:p>
          <a:p>
            <a:r>
              <a:rPr lang="da-DK" dirty="0" smtClean="0"/>
              <a:t>Overvejelser om at bruge Kanban</a:t>
            </a:r>
          </a:p>
          <a:p>
            <a:r>
              <a:rPr lang="da-DK" dirty="0" smtClean="0"/>
              <a:t>Tilføjet Burn Down for timer</a:t>
            </a:r>
          </a:p>
          <a:p>
            <a:r>
              <a:rPr lang="da-DK" dirty="0" smtClean="0"/>
              <a:t>Justeret velocity ned</a:t>
            </a:r>
          </a:p>
          <a:p>
            <a:pPr lvl="1"/>
            <a:r>
              <a:rPr lang="da-DK" smtClean="0"/>
              <a:t>Fra 12,5 til 10</a:t>
            </a:r>
            <a:endParaRPr lang="da-DK" dirty="0" smtClean="0"/>
          </a:p>
          <a:p>
            <a:r>
              <a:rPr lang="da-DK" dirty="0" smtClean="0"/>
              <a:t>Uforsete spikes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87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</TotalTime>
  <Words>35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Retrospekt</vt:lpstr>
      <vt:lpstr>Sprint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Retrospekt</dc:title>
  <dc:creator>Toke 8D</dc:creator>
  <cp:lastModifiedBy>Toke 8D</cp:lastModifiedBy>
  <cp:revision>2</cp:revision>
  <dcterms:created xsi:type="dcterms:W3CDTF">2013-12-16T09:24:52Z</dcterms:created>
  <dcterms:modified xsi:type="dcterms:W3CDTF">2013-12-16T09:42:20Z</dcterms:modified>
</cp:coreProperties>
</file>