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1" r:id="rId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BDCC-DAE0-4C1D-A13A-36162C81B16C}" type="datetimeFigureOut">
              <a:rPr lang="da-DK" smtClean="0"/>
              <a:t>09-12-2013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1394-F0EA-4114-949F-681CD7870723}" type="slidenum">
              <a:rPr lang="da-DK" smtClean="0"/>
              <a:t>‹#›</a:t>
            </a:fld>
            <a:endParaRPr lang="da-DK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BDCC-DAE0-4C1D-A13A-36162C81B16C}" type="datetimeFigureOut">
              <a:rPr lang="da-DK" smtClean="0"/>
              <a:t>09-12-2013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1394-F0EA-4114-949F-681CD7870723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BDCC-DAE0-4C1D-A13A-36162C81B16C}" type="datetimeFigureOut">
              <a:rPr lang="da-DK" smtClean="0"/>
              <a:t>09-12-2013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1394-F0EA-4114-949F-681CD7870723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BDCC-DAE0-4C1D-A13A-36162C81B16C}" type="datetimeFigureOut">
              <a:rPr lang="da-DK" smtClean="0"/>
              <a:t>09-12-2013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1394-F0EA-4114-949F-681CD7870723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BDCC-DAE0-4C1D-A13A-36162C81B16C}" type="datetimeFigureOut">
              <a:rPr lang="da-DK" smtClean="0"/>
              <a:t>09-12-2013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1394-F0EA-4114-949F-681CD7870723}" type="slidenum">
              <a:rPr lang="da-DK" smtClean="0"/>
              <a:t>‹#›</a:t>
            </a:fld>
            <a:endParaRPr lang="da-DK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BDCC-DAE0-4C1D-A13A-36162C81B16C}" type="datetimeFigureOut">
              <a:rPr lang="da-DK" smtClean="0"/>
              <a:t>09-12-2013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1394-F0EA-4114-949F-681CD7870723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BDCC-DAE0-4C1D-A13A-36162C81B16C}" type="datetimeFigureOut">
              <a:rPr lang="da-DK" smtClean="0"/>
              <a:t>09-12-2013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1394-F0EA-4114-949F-681CD7870723}" type="slidenum">
              <a:rPr lang="da-DK" smtClean="0"/>
              <a:t>‹#›</a:t>
            </a:fld>
            <a:endParaRPr lang="da-DK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BDCC-DAE0-4C1D-A13A-36162C81B16C}" type="datetimeFigureOut">
              <a:rPr lang="da-DK" smtClean="0"/>
              <a:t>09-12-2013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1394-F0EA-4114-949F-681CD7870723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BDCC-DAE0-4C1D-A13A-36162C81B16C}" type="datetimeFigureOut">
              <a:rPr lang="da-DK" smtClean="0"/>
              <a:t>09-12-2013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1394-F0EA-4114-949F-681CD7870723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BDCC-DAE0-4C1D-A13A-36162C81B16C}" type="datetimeFigureOut">
              <a:rPr lang="da-DK" smtClean="0"/>
              <a:t>09-12-2013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1394-F0EA-4114-949F-681CD7870723}" type="slidenum">
              <a:rPr lang="da-DK" smtClean="0"/>
              <a:t>‹#›</a:t>
            </a:fld>
            <a:endParaRPr lang="da-DK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BDCC-DAE0-4C1D-A13A-36162C81B16C}" type="datetimeFigureOut">
              <a:rPr lang="da-DK" smtClean="0"/>
              <a:t>09-12-2013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1394-F0EA-4114-949F-681CD7870723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DE89BDCC-DAE0-4C1D-A13A-36162C81B16C}" type="datetimeFigureOut">
              <a:rPr lang="da-DK" smtClean="0"/>
              <a:t>09-12-2013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1711394-F0EA-4114-949F-681CD7870723}" type="slidenum">
              <a:rPr lang="da-DK" smtClean="0"/>
              <a:t>‹#›</a:t>
            </a:fld>
            <a:endParaRPr lang="da-DK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Retrospekt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Sprint 1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654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gik godt?</a:t>
            </a:r>
            <a:endParaRPr lang="da-DK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066460"/>
              </p:ext>
            </p:extLst>
          </p:nvPr>
        </p:nvGraphicFramePr>
        <p:xfrm>
          <a:off x="762000" y="685800"/>
          <a:ext cx="7543800" cy="3754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71900"/>
                <a:gridCol w="3771900"/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Hvad gik godt?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Hvad gik knap så godt?</a:t>
                      </a:r>
                      <a:endParaRPr lang="da-D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Test first</a:t>
                      </a:r>
                    </a:p>
                    <a:p>
                      <a:r>
                        <a:rPr lang="da-DK" dirty="0" smtClean="0"/>
                        <a:t>37 timers arbejdsuge</a:t>
                      </a:r>
                    </a:p>
                    <a:p>
                      <a:r>
                        <a:rPr lang="da-DK" dirty="0" smtClean="0"/>
                        <a:t>Parprogrammering</a:t>
                      </a:r>
                    </a:p>
                    <a:p>
                      <a:r>
                        <a:rPr lang="da-DK" dirty="0" smtClean="0"/>
                        <a:t>Kodestandarder</a:t>
                      </a:r>
                    </a:p>
                    <a:p>
                      <a:r>
                        <a:rPr lang="da-DK" dirty="0" smtClean="0"/>
                        <a:t>Kollektivt</a:t>
                      </a:r>
                      <a:r>
                        <a:rPr lang="da-DK" baseline="0" dirty="0" smtClean="0"/>
                        <a:t> ejeskab</a:t>
                      </a:r>
                    </a:p>
                    <a:p>
                      <a:r>
                        <a:rPr lang="da-DK" dirty="0" smtClean="0"/>
                        <a:t>Løbende</a:t>
                      </a:r>
                      <a:r>
                        <a:rPr lang="da-DK" baseline="0" dirty="0" smtClean="0"/>
                        <a:t> integration</a:t>
                      </a:r>
                    </a:p>
                    <a:p>
                      <a:r>
                        <a:rPr lang="da-DK" baseline="0" dirty="0" smtClean="0"/>
                        <a:t>Kundeinvolvering</a:t>
                      </a:r>
                    </a:p>
                    <a:p>
                      <a:r>
                        <a:rPr lang="da-DK" baseline="0" dirty="0" smtClean="0"/>
                        <a:t>Planning Poker</a:t>
                      </a:r>
                    </a:p>
                    <a:p>
                      <a:r>
                        <a:rPr lang="da-DK" baseline="0" dirty="0" smtClean="0"/>
                        <a:t>Metaforer og fælles terminologi</a:t>
                      </a:r>
                    </a:p>
                    <a:p>
                      <a:r>
                        <a:rPr lang="da-DK" baseline="0" dirty="0" smtClean="0"/>
                        <a:t>Simpelt design</a:t>
                      </a:r>
                    </a:p>
                    <a:p>
                      <a:r>
                        <a:rPr lang="da-DK" baseline="0" dirty="0" smtClean="0"/>
                        <a:t>Refaktorering</a:t>
                      </a:r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Parprogrammering</a:t>
                      </a:r>
                    </a:p>
                    <a:p>
                      <a:r>
                        <a:rPr lang="da-DK" dirty="0" smtClean="0"/>
                        <a:t>Kodestandarder</a:t>
                      </a:r>
                    </a:p>
                    <a:p>
                      <a:r>
                        <a:rPr lang="da-DK" dirty="0" smtClean="0"/>
                        <a:t>Kollektivt ejeskab</a:t>
                      </a:r>
                    </a:p>
                    <a:p>
                      <a:r>
                        <a:rPr lang="da-DK" smtClean="0"/>
                        <a:t>Planning Poker (estimering)</a:t>
                      </a:r>
                      <a:endParaRPr lang="da-DK" dirty="0" smtClean="0"/>
                    </a:p>
                    <a:p>
                      <a:r>
                        <a:rPr lang="da-DK" dirty="0" smtClean="0"/>
                        <a:t>Kort tid mellem releases</a:t>
                      </a:r>
                      <a:endParaRPr lang="da-DK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624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32</TotalTime>
  <Words>51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NewsPrint</vt:lpstr>
      <vt:lpstr>Retrospekt</vt:lpstr>
      <vt:lpstr>Hvad gik godt?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Retrospekt</dc:title>
  <dc:creator>Toke 8D</dc:creator>
  <cp:lastModifiedBy>Toke 8D</cp:lastModifiedBy>
  <cp:revision>5</cp:revision>
  <dcterms:created xsi:type="dcterms:W3CDTF">2013-12-09T08:18:12Z</dcterms:created>
  <dcterms:modified xsi:type="dcterms:W3CDTF">2013-12-09T08:50:34Z</dcterms:modified>
</cp:coreProperties>
</file>