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A87BF-6FB9-5D46-B4D1-81409E847FB4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85592-92D0-2142-86FD-96916A18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9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85592-92D0-2142-86FD-96916A187F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8-07 at 11.45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894"/>
            <a:ext cx="9144000" cy="4028153"/>
          </a:xfrm>
          <a:prstGeom prst="rect">
            <a:avLst/>
          </a:prstGeom>
        </p:spPr>
      </p:pic>
      <p:pic>
        <p:nvPicPr>
          <p:cNvPr id="3" name="Picture 2" descr="Try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894"/>
            <a:ext cx="9144000" cy="4028153"/>
          </a:xfrm>
          <a:prstGeom prst="rect">
            <a:avLst/>
          </a:prstGeom>
        </p:spPr>
      </p:pic>
      <p:pic>
        <p:nvPicPr>
          <p:cNvPr id="5" name="Picture 4" descr="BarSlide2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894"/>
            <a:ext cx="9144000" cy="4028153"/>
          </a:xfrm>
          <a:prstGeom prst="rect">
            <a:avLst/>
          </a:prstGeom>
        </p:spPr>
      </p:pic>
      <p:pic>
        <p:nvPicPr>
          <p:cNvPr id="4" name="Picture 3" descr="TryBar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894"/>
            <a:ext cx="9144000" cy="4028153"/>
          </a:xfrm>
          <a:prstGeom prst="rect">
            <a:avLst/>
          </a:prstGeom>
        </p:spPr>
      </p:pic>
      <p:pic>
        <p:nvPicPr>
          <p:cNvPr id="8" name="Picture 7" descr="BarSlide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0894"/>
            <a:ext cx="9144000" cy="4028153"/>
          </a:xfrm>
          <a:prstGeom prst="rect">
            <a:avLst/>
          </a:prstGeom>
        </p:spPr>
      </p:pic>
      <p:pic>
        <p:nvPicPr>
          <p:cNvPr id="9" name="Picture 8" descr="BarSlide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0894"/>
            <a:ext cx="9144000" cy="4028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7975"/>
            <a:ext cx="9143999" cy="3502664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8800" dirty="0" smtClean="0">
                <a:solidFill>
                  <a:srgbClr val="008000"/>
                </a:solidFill>
                <a:effectLst>
                  <a:glow rad="965200">
                    <a:schemeClr val="bg1">
                      <a:alpha val="22000"/>
                    </a:schemeClr>
                  </a:glow>
                </a:effectLst>
              </a:rPr>
              <a:t>THE</a:t>
            </a:r>
            <a:r>
              <a:rPr lang="en-US" sz="8800" dirty="0" smtClean="0">
                <a:effectLst>
                  <a:glow rad="965200">
                    <a:schemeClr val="bg1">
                      <a:alpha val="22000"/>
                    </a:schemeClr>
                  </a:glow>
                </a:effectLst>
              </a:rPr>
              <a:t> IRISH </a:t>
            </a:r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  <a:effectLst>
                  <a:glow rad="965200">
                    <a:schemeClr val="bg1">
                      <a:alpha val="22000"/>
                    </a:schemeClr>
                  </a:glow>
                </a:effectLst>
              </a:rPr>
              <a:t>HAVEN</a:t>
            </a:r>
            <a:endParaRPr lang="en-US" sz="9600" dirty="0">
              <a:solidFill>
                <a:schemeClr val="accent6">
                  <a:lumMod val="75000"/>
                </a:schemeClr>
              </a:solidFill>
              <a:effectLst>
                <a:glow rad="965200">
                  <a:schemeClr val="bg1">
                    <a:alpha val="22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749" y="4617533"/>
            <a:ext cx="485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Where </a:t>
            </a:r>
            <a:r>
              <a:rPr lang="en-US" sz="2000" dirty="0" smtClean="0"/>
              <a:t>The Game is Always ON!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790863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294</TotalTime>
  <Words>11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THE IRISH HAVEN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IRISH HAVEN</dc:title>
  <dc:creator>iStudent</dc:creator>
  <cp:lastModifiedBy>iStudent</cp:lastModifiedBy>
  <cp:revision>7</cp:revision>
  <dcterms:created xsi:type="dcterms:W3CDTF">2017-08-07T15:08:24Z</dcterms:created>
  <dcterms:modified xsi:type="dcterms:W3CDTF">2017-08-08T19:30:04Z</dcterms:modified>
</cp:coreProperties>
</file>