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  <p:sldId id="256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8DF-4684-D5F7-4C4C-38A6F9BA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EA0F9-BE11-B200-ACBB-BA781664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0732-0CF8-232C-DD03-A0601727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EA0C-0981-E759-FB97-33727525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6AA0-4818-4BB9-3FAF-96B65A5D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B17F-6C2E-D1B3-F25D-B0742EE3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5247E-82E1-4F35-7E94-BBA400935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C389-4ED4-CE1E-BF28-3F864819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D2A7-61A5-D98B-AA2F-8E7E1632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1275-C1AA-C975-D736-EC36529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6E2AB-CEBF-CC63-4400-A2F7486E8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D662-15A8-CB43-39DF-FB8EC5A7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A045-15CA-3723-59C7-DED1EAE5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2334-215D-4A22-7586-BE0FA02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BCEB-EAAE-9978-414C-50866E57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B99E-A122-CE33-AC63-A7AD088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C258-7295-AB14-2998-CF4EF0C6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3448-A79B-B0DB-B552-5706C7EB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E5D8-96B9-768C-5DAD-4939E69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CDBC-BA9C-747C-B03F-8F914606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0F05-0C23-7B22-CF24-9F5ED28E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9B27-00B6-C824-5886-4AC0B4E2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2164-9114-C0F8-D17C-042AA9D9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52C3-1D03-5941-05FF-16000F09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A0BA-4285-9838-12BB-25134FAB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B9A8-606A-D21E-AA17-427DFA1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125D-0876-EB47-B401-0EFAB45DA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8BAFC-C993-CF26-811D-E1A51E39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ABBA-3D45-7EC7-AA91-B2934A4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657F7-BAD7-F47B-0435-DC4EA684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86DC-ED51-B827-32E7-EA53F5C9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1443-9AD0-D04F-8D52-7E66524A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1838-D9F0-9F70-9153-D6281379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E621-8D78-C061-DEB8-CB884347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99A0A-C802-497B-7895-1F7E5549D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E24A-67E2-D4BE-9F12-C7E8B177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96F59-FFE2-7D8A-C1F0-C38502F9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C0A27-2A90-F5EB-9E1F-C1333A7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EECB5-55A9-0FA1-6D71-43F15B9D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9AA3-938A-4127-83B8-7FAA91F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AA3FE-4083-9772-FC33-BE70698A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A86EF-4DED-FBA3-712F-F350C9AD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E70A9-7C1C-0B06-9AFB-7AC0DDA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6E93F-DDF6-9CD2-3740-7CE1160E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33719-0252-AD6B-DDA9-4396EBCF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2B6A-C5B7-2960-0103-9F152D76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C3A7-0A79-980C-7892-80F812D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FB84-A308-5DA2-47C9-4B42018F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0A6BA-A7FB-DCF5-02F8-D5DD55FD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27B2-0FE5-EB25-AA00-DFE5CC0D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5342-6D30-7058-E338-3A11F988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52BC-AE32-B59C-F490-3B50F4A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1D35-7409-5EB8-9081-1575E095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FC300-E1DF-9946-066A-56D76EE9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354A6-CBA1-6F85-93C3-62066ADC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9DF9-40DD-E28B-468D-4236C1C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2DD5-EE2C-6B0A-D655-82545300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2ED3-6D61-26E0-5FEE-3A6B3A5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C248-7D68-C438-1BA2-3BC862CF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029C-62B3-FC05-7E21-A10B28F8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DC03-4399-6371-4854-4D1B3894F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B09E-8E9B-4F21-AF98-DD47C260DC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A9BF-4802-2F80-F677-B4935C03C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46FD-2672-B7ED-0F62-F225984A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A010-5D5A-48B8-B56F-15D6D10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3BF4-7E9A-C967-E391-6D05C208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make the </a:t>
            </a:r>
            <a:r>
              <a:rPr lang="en-US" dirty="0" err="1"/>
              <a:t>qr</a:t>
            </a:r>
            <a:r>
              <a:rPr lang="en-US" dirty="0"/>
              <a:t> code move a library has to be inserted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3A34E-61E5-6D85-7187-5AAE564C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034"/>
            <a:ext cx="10515600" cy="43065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3462D6-A176-BDB3-A639-7E77428F71B7}"/>
              </a:ext>
            </a:extLst>
          </p:cNvPr>
          <p:cNvSpPr/>
          <p:nvPr/>
        </p:nvSpPr>
        <p:spPr>
          <a:xfrm>
            <a:off x="2554077" y="3822853"/>
            <a:ext cx="8914482" cy="319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309B9-8BE8-3714-B38B-C10796E9B6BA}"/>
              </a:ext>
            </a:extLst>
          </p:cNvPr>
          <p:cNvSpPr txBox="1"/>
          <p:nvPr/>
        </p:nvSpPr>
        <p:spPr>
          <a:xfrm>
            <a:off x="1123720" y="6521986"/>
            <a:ext cx="489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you have to update the filename structure</a:t>
            </a:r>
          </a:p>
        </p:txBody>
      </p:sp>
    </p:spTree>
    <p:extLst>
      <p:ext uri="{BB962C8B-B14F-4D97-AF65-F5344CB8AC3E}">
        <p14:creationId xmlns:p14="http://schemas.microsoft.com/office/powerpoint/2010/main" val="21923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3FE-C110-9DB9-A040-835D1CC3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library is inserted…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FDED2-5032-BA19-66D2-4F3020371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53" y="1833907"/>
            <a:ext cx="508317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01C13-D9A9-82AD-0FE3-DFE4E8E7EE89}"/>
              </a:ext>
            </a:extLst>
          </p:cNvPr>
          <p:cNvSpPr/>
          <p:nvPr/>
        </p:nvSpPr>
        <p:spPr>
          <a:xfrm>
            <a:off x="2203929" y="4516915"/>
            <a:ext cx="3238404" cy="374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973ED-63A0-4D20-9332-7E180AAD1442}"/>
              </a:ext>
            </a:extLst>
          </p:cNvPr>
          <p:cNvSpPr txBox="1"/>
          <p:nvPr/>
        </p:nvSpPr>
        <p:spPr>
          <a:xfrm>
            <a:off x="5949108" y="2533880"/>
            <a:ext cx="5894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Right now it is moving 0.3 meter per second. If you want to change it do it here.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Every time the 0.3 is changed you have to run </a:t>
            </a:r>
            <a:r>
              <a:rPr lang="en-US" sz="3200" dirty="0" err="1">
                <a:solidFill>
                  <a:srgbClr val="FF0000"/>
                </a:solidFill>
              </a:rPr>
              <a:t>catkin_make</a:t>
            </a:r>
            <a:r>
              <a:rPr lang="en-US" sz="32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410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34C6-F0B9-E57A-5EB2-A9B863B1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added to the Cmakelist.txt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0026-1A1C-AC4F-5216-14B4F625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828" y="1825625"/>
            <a:ext cx="519743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7E0EAB-A2DF-8CCB-1DD0-BBE2B843C1FF}"/>
              </a:ext>
            </a:extLst>
          </p:cNvPr>
          <p:cNvSpPr/>
          <p:nvPr/>
        </p:nvSpPr>
        <p:spPr>
          <a:xfrm>
            <a:off x="4439797" y="5442334"/>
            <a:ext cx="2357609" cy="734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CC1F-D03D-2160-524B-9CC73275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144A-B468-3F47-8578-F1B36CE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C:\Users\chy\34763-autonomous-marine-robotics\Training_Sessions\TS6_Perception\ts6_ws\update_ts6.sh</a:t>
            </a:r>
          </a:p>
          <a:p>
            <a:r>
              <a:rPr lang="en-US" dirty="0" err="1"/>
              <a:t>Catkin_make</a:t>
            </a:r>
            <a:endParaRPr lang="en-US" dirty="0"/>
          </a:p>
          <a:p>
            <a:r>
              <a:rPr lang="en-US" dirty="0"/>
              <a:t>Source devel/</a:t>
            </a:r>
            <a:r>
              <a:rPr lang="en-US" dirty="0" err="1"/>
              <a:t>setup.bash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7267-B264-6205-7866-AA0A175A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EEEE-0175-1BC3-ADB5-D23FF5BC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Ocean_swimmingpool3.world </a:t>
            </a:r>
            <a:r>
              <a:rPr lang="en-US" dirty="0"/>
              <a:t>is the updated world</a:t>
            </a:r>
          </a:p>
          <a:p>
            <a:r>
              <a:rPr lang="en-US" dirty="0"/>
              <a:t>This world was used in </a:t>
            </a:r>
            <a:r>
              <a:rPr lang="en-US" i="1" dirty="0" err="1"/>
              <a:t>swimming_pool.launch</a:t>
            </a:r>
            <a:endParaRPr lang="en-US" i="1" dirty="0"/>
          </a:p>
          <a:p>
            <a:r>
              <a:rPr lang="en-US" i="1" dirty="0" err="1"/>
              <a:t>Run.launch</a:t>
            </a:r>
            <a:r>
              <a:rPr lang="en-US" i="1" dirty="0"/>
              <a:t> </a:t>
            </a:r>
            <a:r>
              <a:rPr lang="en-US" dirty="0"/>
              <a:t>is launching </a:t>
            </a:r>
            <a:r>
              <a:rPr lang="en-US" i="1" dirty="0" err="1"/>
              <a:t>swimming_pool.launch</a:t>
            </a:r>
            <a:r>
              <a:rPr lang="en-US" i="1" dirty="0"/>
              <a:t> </a:t>
            </a:r>
            <a:r>
              <a:rPr lang="en-US" dirty="0"/>
              <a:t>instead of the </a:t>
            </a:r>
            <a:r>
              <a:rPr lang="en-US" i="1" dirty="0" err="1"/>
              <a:t>bridge.launch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840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54FF3-62D4-44BB-4AEE-A2C0B461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192020"/>
            <a:ext cx="2457793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38DFE-9FEC-2772-489A-72331C5D0B12}"/>
              </a:ext>
            </a:extLst>
          </p:cNvPr>
          <p:cNvSpPr txBox="1"/>
          <p:nvPr/>
        </p:nvSpPr>
        <p:spPr>
          <a:xfrm>
            <a:off x="485797" y="45972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created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616F-7FAB-238E-EF8C-2F977EECC396}"/>
              </a:ext>
            </a:extLst>
          </p:cNvPr>
          <p:cNvSpPr/>
          <p:nvPr/>
        </p:nvSpPr>
        <p:spPr>
          <a:xfrm>
            <a:off x="594910" y="4419506"/>
            <a:ext cx="2146969" cy="396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7293D-B7B9-0E2F-EF59-EAB5D53F3D1F}"/>
              </a:ext>
            </a:extLst>
          </p:cNvPr>
          <p:cNvSpPr/>
          <p:nvPr/>
        </p:nvSpPr>
        <p:spPr>
          <a:xfrm>
            <a:off x="594910" y="3918698"/>
            <a:ext cx="2146969" cy="30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45D27-9BBA-F3C4-B023-928134A4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" y="5316921"/>
            <a:ext cx="2648320" cy="1276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4478C2-4AA6-D5F2-14AD-440DE3DE1960}"/>
              </a:ext>
            </a:extLst>
          </p:cNvPr>
          <p:cNvSpPr/>
          <p:nvPr/>
        </p:nvSpPr>
        <p:spPr>
          <a:xfrm>
            <a:off x="594909" y="6260698"/>
            <a:ext cx="2146969" cy="30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596B9-DC94-8A55-F146-628DD1AC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81" y="0"/>
            <a:ext cx="903543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F922A-1D1A-3F02-E3DA-E135A4DDEEE8}"/>
              </a:ext>
            </a:extLst>
          </p:cNvPr>
          <p:cNvSpPr/>
          <p:nvPr/>
        </p:nvSpPr>
        <p:spPr>
          <a:xfrm>
            <a:off x="1718631" y="2247442"/>
            <a:ext cx="2146969" cy="209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F7EB9-B975-38A1-2D14-AD68D317ACD0}"/>
              </a:ext>
            </a:extLst>
          </p:cNvPr>
          <p:cNvSpPr/>
          <p:nvPr/>
        </p:nvSpPr>
        <p:spPr>
          <a:xfrm>
            <a:off x="1718631" y="6564218"/>
            <a:ext cx="2146969" cy="209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1752F-BA62-AB23-76E8-D5DDF4876C19}"/>
              </a:ext>
            </a:extLst>
          </p:cNvPr>
          <p:cNvSpPr/>
          <p:nvPr/>
        </p:nvSpPr>
        <p:spPr>
          <a:xfrm>
            <a:off x="4746433" y="2983736"/>
            <a:ext cx="5708574" cy="244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48B3F-E852-A1A2-5CDB-5525B3CBE4AB}"/>
              </a:ext>
            </a:extLst>
          </p:cNvPr>
          <p:cNvSpPr txBox="1"/>
          <p:nvPr/>
        </p:nvSpPr>
        <p:spPr>
          <a:xfrm>
            <a:off x="-48896" y="793214"/>
            <a:ext cx="16271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Updated</a:t>
            </a:r>
          </a:p>
          <a:p>
            <a:r>
              <a:rPr lang="en-US" sz="32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25310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4D49-E543-4F85-8A99-9B82248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AB7D-BB16-4B6E-D12B-A61DB993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9A9E7-9360-DE30-660D-9F4DA6E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1685681"/>
            <a:ext cx="1106006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 order to make the qr code move a library has to be inserted</vt:lpstr>
      <vt:lpstr>The new library is inserted…</vt:lpstr>
      <vt:lpstr>… and added to the Cmakelist.txt file</vt:lpstr>
      <vt:lpstr>Following, </vt:lpstr>
      <vt:lpstr>Setup for world</vt:lpstr>
      <vt:lpstr>PowerPoint Presentation</vt:lpstr>
      <vt:lpstr>PowerPoint Presentation</vt:lpstr>
      <vt:lpstr>Updated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order to make the qr code move a library has to be inserted</dc:title>
  <dc:creator>Christof Haye</dc:creator>
  <cp:lastModifiedBy>Christof Haye</cp:lastModifiedBy>
  <cp:revision>2</cp:revision>
  <dcterms:created xsi:type="dcterms:W3CDTF">2024-04-19T13:22:04Z</dcterms:created>
  <dcterms:modified xsi:type="dcterms:W3CDTF">2024-04-19T13:42:43Z</dcterms:modified>
</cp:coreProperties>
</file>