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52" autoAdjust="0"/>
  </p:normalViewPr>
  <p:slideViewPr>
    <p:cSldViewPr snapToGrid="0" showGuides="1">
      <p:cViewPr varScale="1">
        <p:scale>
          <a:sx n="81" d="100"/>
          <a:sy n="81" d="100"/>
        </p:scale>
        <p:origin x="754"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2"/>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719</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Project Analysis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2019-05-07T17:25:03Z</dcterms:created>
  <dcterms:modified xsi:type="dcterms:W3CDTF">2019-05-07T17:26:36Z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