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4A0DCF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385A14-97F6-960B-6C00-152A0E9D3948}" name="Samuel Diaz Hernandez" initials="SDH" userId="45fd10d1ca56572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4A0DCF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6BF3A6-35A6-40CC-93F0-86137CA08C26}" authorId="{11385A14-97F6-960B-6C00-152A0E9D3948}" created="2023-02-28T19:52:52.369">
    <pc:sldMkLst xmlns:pc="http://schemas.microsoft.com/office/powerpoint/2013/main/command">
      <pc:docMk/>
      <pc:sldMk cId="1242418974" sldId="256"/>
    </pc:sldMkLst>
    <p188:txBody>
      <a:bodyPr/>
      <a:lstStyle/>
      <a:p>
        <a:r>
          <a:rPr lang="es-MX"/>
          <a:t>Explayar mas explicitamente todo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3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0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0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62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28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2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4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39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45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FBA6C-3EC7-4A02-B637-E82E4693D8AC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5EF3-E615-43B3-92A6-5BDA558697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2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microsoft.com/office/2007/relationships/hdphoto" Target="../media/hdphoto7.wdp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microsoft.com/office/2018/10/relationships/comments" Target="../comments/modernComment_100_4A0DCF1E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4.jpeg"/><Relationship Id="rId14" Type="http://schemas.openxmlformats.org/officeDocument/2006/relationships/image" Target="../media/image7.png"/><Relationship Id="rId22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Iconos de computación en la nube, cielo, azul, nube png | PNGEgg">
            <a:extLst>
              <a:ext uri="{FF2B5EF4-FFF2-40B4-BE49-F238E27FC236}">
                <a16:creationId xmlns:a16="http://schemas.microsoft.com/office/drawing/2014/main" id="{F071CF9B-7AAD-0B10-BA10-B5C38B4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21" b="98416" l="1000" r="99667">
                        <a14:foregroundMark x1="5333" y1="62574" x2="5333" y2="62574"/>
                        <a14:foregroundMark x1="1333" y1="64950" x2="1333" y2="64950"/>
                        <a14:foregroundMark x1="49889" y1="7921" x2="49889" y2="7921"/>
                        <a14:foregroundMark x1="93000" y1="64950" x2="93000" y2="64950"/>
                        <a14:foregroundMark x1="93778" y1="74653" x2="99667" y2="66139"/>
                        <a14:foregroundMark x1="99667" y1="66139" x2="99667" y2="66139"/>
                        <a14:foregroundMark x1="81333" y1="88911" x2="67778" y2="91683"/>
                        <a14:foregroundMark x1="52111" y1="91683" x2="52111" y2="91683"/>
                        <a14:foregroundMark x1="37889" y1="94455" x2="37889" y2="94455"/>
                        <a14:foregroundMark x1="35111" y1="94257" x2="35778" y2="96238"/>
                        <a14:foregroundMark x1="71444" y1="94455" x2="72939" y2="96991"/>
                        <a14:backgroundMark x1="71222" y1="98812" x2="74889" y2="98812"/>
                        <a14:backgroundMark x1="73222" y1="98416" x2="73222" y2="98416"/>
                        <a14:backgroundMark x1="73444" y1="98416" x2="73444" y2="98416"/>
                        <a14:backgroundMark x1="73444" y1="98020" x2="73444" y2="98020"/>
                        <a14:backgroundMark x1="73444" y1="97624" x2="73444" y2="97624"/>
                        <a14:backgroundMark x1="73444" y1="97624" x2="73444" y2="97624"/>
                        <a14:backgroundMark x1="73444" y1="97624" x2="73444" y2="97624"/>
                        <a14:backgroundMark x1="72333" y1="97426" x2="72333" y2="97426"/>
                        <a14:backgroundMark x1="72667" y1="97624" x2="75111" y2="98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901" y="38811"/>
            <a:ext cx="2730530" cy="165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adora PNG Imágenes Gratis - Lovepik">
            <a:extLst>
              <a:ext uri="{FF2B5EF4-FFF2-40B4-BE49-F238E27FC236}">
                <a16:creationId xmlns:a16="http://schemas.microsoft.com/office/drawing/2014/main" id="{26B18E80-F020-78D6-95FE-9797F0C65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8023" y1="23605" x2="65465" y2="52907"/>
                        <a14:foregroundMark x1="65465" y1="52907" x2="65698" y2="53721"/>
                        <a14:foregroundMark x1="48256" y1="34767" x2="50581" y2="54651"/>
                        <a14:foregroundMark x1="64535" y1="55814" x2="70698" y2="49767"/>
                        <a14:foregroundMark x1="70698" y1="49767" x2="74884" y2="38837"/>
                        <a14:foregroundMark x1="36628" y1="71279" x2="36628" y2="71279"/>
                        <a14:foregroundMark x1="38023" y1="65465" x2="42442" y2="74186"/>
                        <a14:foregroundMark x1="53140" y1="87558" x2="53140" y2="87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12174" r="14251" b="10145"/>
          <a:stretch/>
        </p:blipFill>
        <p:spPr bwMode="auto">
          <a:xfrm>
            <a:off x="5401579" y="4118903"/>
            <a:ext cx="943682" cy="8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adora PNG Imágenes Transparentes - Pngtree">
            <a:extLst>
              <a:ext uri="{FF2B5EF4-FFF2-40B4-BE49-F238E27FC236}">
                <a16:creationId xmlns:a16="http://schemas.microsoft.com/office/drawing/2014/main" id="{8322A86C-DFD3-CA6C-DC8D-635F0BF33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500" y1="28333" x2="21111" y2="63889"/>
                        <a14:foregroundMark x1="14722" y1="28056" x2="19167" y2="60556"/>
                        <a14:foregroundMark x1="19167" y1="60556" x2="19167" y2="60556"/>
                        <a14:foregroundMark x1="16667" y1="63333" x2="31111" y2="70278"/>
                        <a14:foregroundMark x1="31111" y1="70278" x2="31111" y2="69722"/>
                        <a14:foregroundMark x1="31111" y1="28889" x2="36111" y2="72222"/>
                        <a14:foregroundMark x1="25000" y1="50556" x2="26944" y2="65556"/>
                        <a14:foregroundMark x1="18056" y1="40000" x2="18056" y2="62778"/>
                        <a14:foregroundMark x1="18056" y1="62500" x2="13333" y2="51944"/>
                        <a14:foregroundMark x1="22500" y1="57778" x2="19722" y2="66667"/>
                        <a14:foregroundMark x1="14722" y1="28056" x2="29722" y2="28056"/>
                        <a14:foregroundMark x1="29722" y1="28056" x2="39167" y2="27778"/>
                        <a14:foregroundMark x1="45000" y1="44722" x2="45000" y2="44722"/>
                        <a14:foregroundMark x1="44722" y1="39167" x2="43948" y2="50000"/>
                        <a14:foregroundMark x1="45484" y1="60278" x2="54444" y2="67222"/>
                        <a14:foregroundMark x1="54444" y1="67222" x2="73056" y2="68333"/>
                        <a14:foregroundMark x1="73056" y1="68333" x2="85833" y2="56667"/>
                        <a14:foregroundMark x1="85833" y1="56667" x2="81389" y2="40000"/>
                        <a14:foregroundMark x1="81389" y1="40000" x2="60000" y2="35833"/>
                        <a14:foregroundMark x1="45029" y1="50000" x2="45000" y2="49444"/>
                        <a14:foregroundMark x1="45833" y1="65278" x2="45570" y2="60278"/>
                        <a14:foregroundMark x1="46944" y1="35833" x2="77778" y2="37778"/>
                        <a14:foregroundMark x1="76944" y1="37778" x2="80833" y2="36667"/>
                        <a14:foregroundMark x1="81667" y1="35114" x2="81667" y2="36667"/>
                        <a14:backgroundMark x1="42500" y1="50000" x2="42500" y2="60278"/>
                        <a14:backgroundMark x1="79722" y1="33611" x2="82500" y2="3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2271" r="8647" b="22271"/>
          <a:stretch/>
        </p:blipFill>
        <p:spPr bwMode="auto">
          <a:xfrm>
            <a:off x="759613" y="2293096"/>
            <a:ext cx="1388338" cy="9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B8B6EAE6-0902-E513-D0F6-72DE3D9EFAFF}"/>
              </a:ext>
            </a:extLst>
          </p:cNvPr>
          <p:cNvGrpSpPr/>
          <p:nvPr/>
        </p:nvGrpSpPr>
        <p:grpSpPr>
          <a:xfrm>
            <a:off x="5190035" y="189694"/>
            <a:ext cx="1366772" cy="1353558"/>
            <a:chOff x="3214058" y="318053"/>
            <a:chExt cx="1724458" cy="1783550"/>
          </a:xfrm>
        </p:grpSpPr>
        <p:pic>
          <p:nvPicPr>
            <p:cNvPr id="1038" name="Picture 14" descr="Firebase, qué es y para qué sirve la plataforma de Google">
              <a:extLst>
                <a:ext uri="{FF2B5EF4-FFF2-40B4-BE49-F238E27FC236}">
                  <a16:creationId xmlns:a16="http://schemas.microsoft.com/office/drawing/2014/main" id="{26A03D87-8C22-93CB-4B69-2F7F48076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3" t="2653" r="30543" b="25797"/>
            <a:stretch/>
          </p:blipFill>
          <p:spPr bwMode="auto">
            <a:xfrm>
              <a:off x="3214058" y="318053"/>
              <a:ext cx="1724458" cy="17835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34" name="Picture 10" descr="Firebase, google, icono de Google I / O, png | PNGWing">
              <a:extLst>
                <a:ext uri="{FF2B5EF4-FFF2-40B4-BE49-F238E27FC236}">
                  <a16:creationId xmlns:a16="http://schemas.microsoft.com/office/drawing/2014/main" id="{45C29D4B-D258-AD5F-1D0A-EF2C77557C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7" t="13913" r="22367" b="13252"/>
            <a:stretch/>
          </p:blipFill>
          <p:spPr bwMode="auto">
            <a:xfrm>
              <a:off x="3881023" y="922130"/>
              <a:ext cx="39052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C636051-8496-882B-D222-9CCE64A55BF1}"/>
              </a:ext>
            </a:extLst>
          </p:cNvPr>
          <p:cNvGrpSpPr/>
          <p:nvPr/>
        </p:nvGrpSpPr>
        <p:grpSpPr>
          <a:xfrm>
            <a:off x="5060553" y="2313572"/>
            <a:ext cx="1625734" cy="982540"/>
            <a:chOff x="3263420" y="2446460"/>
            <a:chExt cx="1625734" cy="982540"/>
          </a:xfrm>
        </p:grpSpPr>
        <p:pic>
          <p:nvPicPr>
            <p:cNvPr id="1032" name="Picture 8" descr="Iconos de computación en la nube, cielo, azul, nube png | PNGEgg">
              <a:extLst>
                <a:ext uri="{FF2B5EF4-FFF2-40B4-BE49-F238E27FC236}">
                  <a16:creationId xmlns:a16="http://schemas.microsoft.com/office/drawing/2014/main" id="{8CD00172-B8C2-59BF-96DB-BA5D926BF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921" b="98416" l="1000" r="99667">
                          <a14:foregroundMark x1="5333" y1="62574" x2="5333" y2="62574"/>
                          <a14:foregroundMark x1="1333" y1="64950" x2="1333" y2="64950"/>
                          <a14:foregroundMark x1="49889" y1="7921" x2="49889" y2="7921"/>
                          <a14:foregroundMark x1="93000" y1="64950" x2="93000" y2="64950"/>
                          <a14:foregroundMark x1="93778" y1="74653" x2="99667" y2="66139"/>
                          <a14:foregroundMark x1="99667" y1="66139" x2="99667" y2="66139"/>
                          <a14:foregroundMark x1="81333" y1="88911" x2="67778" y2="91683"/>
                          <a14:foregroundMark x1="52111" y1="91683" x2="52111" y2="91683"/>
                          <a14:foregroundMark x1="37889" y1="94455" x2="37889" y2="94455"/>
                          <a14:foregroundMark x1="35111" y1="94257" x2="35778" y2="96238"/>
                          <a14:foregroundMark x1="71444" y1="94455" x2="72939" y2="96991"/>
                          <a14:backgroundMark x1="71222" y1="98812" x2="74889" y2="98812"/>
                          <a14:backgroundMark x1="73222" y1="98416" x2="73222" y2="98416"/>
                          <a14:backgroundMark x1="73444" y1="98416" x2="73444" y2="98416"/>
                          <a14:backgroundMark x1="73444" y1="98020" x2="73444" y2="98020"/>
                          <a14:backgroundMark x1="73444" y1="97624" x2="73444" y2="97624"/>
                          <a14:backgroundMark x1="73444" y1="97624" x2="73444" y2="97624"/>
                          <a14:backgroundMark x1="73444" y1="97624" x2="73444" y2="97624"/>
                          <a14:backgroundMark x1="72333" y1="97426" x2="72333" y2="97426"/>
                          <a14:backgroundMark x1="72667" y1="97624" x2="75111" y2="988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420" y="2446460"/>
              <a:ext cx="1625734" cy="98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E9029AD-E769-7E31-BA68-A2DBE48FF3E3}"/>
                </a:ext>
              </a:extLst>
            </p:cNvPr>
            <p:cNvSpPr txBox="1"/>
            <p:nvPr/>
          </p:nvSpPr>
          <p:spPr>
            <a:xfrm>
              <a:off x="3463135" y="2803449"/>
              <a:ext cx="122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Internet</a:t>
              </a:r>
              <a:endParaRPr lang="es-MX" b="1" dirty="0"/>
            </a:p>
          </p:txBody>
        </p:sp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45E61D9-40CB-7062-AC1E-F8D61B995791}"/>
              </a:ext>
            </a:extLst>
          </p:cNvPr>
          <p:cNvCxnSpPr>
            <a:cxnSpLocks/>
            <a:stCxn id="47" idx="3"/>
            <a:endCxn id="1032" idx="1"/>
          </p:cNvCxnSpPr>
          <p:nvPr/>
        </p:nvCxnSpPr>
        <p:spPr>
          <a:xfrm>
            <a:off x="3552549" y="2770691"/>
            <a:ext cx="1508004" cy="341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0F9E430-1383-6471-9D79-BA8112313731}"/>
              </a:ext>
            </a:extLst>
          </p:cNvPr>
          <p:cNvCxnSpPr>
            <a:cxnSpLocks/>
            <a:stCxn id="1026" idx="0"/>
            <a:endCxn id="1032" idx="2"/>
          </p:cNvCxnSpPr>
          <p:nvPr/>
        </p:nvCxnSpPr>
        <p:spPr>
          <a:xfrm flipV="1">
            <a:off x="5873420" y="3296112"/>
            <a:ext cx="0" cy="8227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8FD5AD5-9E41-45D3-3144-176BA96BEAC3}"/>
              </a:ext>
            </a:extLst>
          </p:cNvPr>
          <p:cNvCxnSpPr>
            <a:cxnSpLocks/>
            <a:stCxn id="1032" idx="0"/>
            <a:endCxn id="1038" idx="2"/>
          </p:cNvCxnSpPr>
          <p:nvPr/>
        </p:nvCxnSpPr>
        <p:spPr>
          <a:xfrm flipV="1">
            <a:off x="5873420" y="1543252"/>
            <a:ext cx="1" cy="77032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 descr="Servidor PNG Imágenes Transparentes - Pngtree">
            <a:extLst>
              <a:ext uri="{FF2B5EF4-FFF2-40B4-BE49-F238E27FC236}">
                <a16:creationId xmlns:a16="http://schemas.microsoft.com/office/drawing/2014/main" id="{7922E59E-E0AB-9404-187B-23B1704F4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62" t="8358" r="21762" b="8358"/>
          <a:stretch/>
        </p:blipFill>
        <p:spPr bwMode="auto">
          <a:xfrm>
            <a:off x="7691473" y="276506"/>
            <a:ext cx="791406" cy="11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Qué son las BASES DE DATOS? - La mejor explicación en español - YouTube">
            <a:extLst>
              <a:ext uri="{FF2B5EF4-FFF2-40B4-BE49-F238E27FC236}">
                <a16:creationId xmlns:a16="http://schemas.microsoft.com/office/drawing/2014/main" id="{6CBBBE30-7C35-02A1-5BFA-1E898AECA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056" b="81806" l="7969" r="44375">
                        <a14:foregroundMark x1="18125" y1="27500" x2="28125" y2="30278"/>
                        <a14:foregroundMark x1="32031" y1="24583" x2="35000" y2="24861"/>
                        <a14:foregroundMark x1="28594" y1="23056" x2="14766" y2="25833"/>
                        <a14:foregroundMark x1="14766" y1="25833" x2="13672" y2="28472"/>
                        <a14:foregroundMark x1="31875" y1="37361" x2="33359" y2="72639"/>
                        <a14:foregroundMark x1="23984" y1="65833" x2="15078" y2="74444"/>
                        <a14:foregroundMark x1="15078" y1="74444" x2="10547" y2="75556"/>
                        <a14:foregroundMark x1="16719" y1="64861" x2="11016" y2="68750"/>
                        <a14:foregroundMark x1="11016" y1="68750" x2="10313" y2="68750"/>
                        <a14:foregroundMark x1="10313" y1="64583" x2="9453" y2="72500"/>
                        <a14:foregroundMark x1="28594" y1="75972" x2="36641" y2="74167"/>
                        <a14:foregroundMark x1="36641" y1="74167" x2="38594" y2="74583"/>
                        <a14:foregroundMark x1="37500" y1="75556" x2="23281" y2="78889"/>
                        <a14:foregroundMark x1="23281" y1="78889" x2="18125" y2="78194"/>
                        <a14:foregroundMark x1="18125" y1="78194" x2="17578" y2="77917"/>
                        <a14:foregroundMark x1="9219" y1="77361" x2="33047" y2="82083"/>
                        <a14:foregroundMark x1="33047" y1="82083" x2="36953" y2="79444"/>
                        <a14:foregroundMark x1="36953" y1="79444" x2="37578" y2="78194"/>
                        <a14:foregroundMark x1="37578" y1="80000" x2="40469" y2="77917"/>
                        <a14:foregroundMark x1="38359" y1="79861" x2="42813" y2="74722"/>
                        <a14:foregroundMark x1="42813" y1="74722" x2="42813" y2="74722"/>
                        <a14:foregroundMark x1="40547" y1="72083" x2="42813" y2="76389"/>
                        <a14:foregroundMark x1="40469" y1="70278" x2="43594" y2="75972"/>
                        <a14:foregroundMark x1="43594" y1="75972" x2="38750" y2="80417"/>
                        <a14:foregroundMark x1="38750" y1="80417" x2="38672" y2="80417"/>
                        <a14:foregroundMark x1="7969" y1="75000" x2="12578" y2="79722"/>
                        <a14:foregroundMark x1="12578" y1="79722" x2="16484" y2="81111"/>
                        <a14:foregroundMark x1="40859" y1="79444" x2="43047" y2="73472"/>
                        <a14:foregroundMark x1="43047" y1="73472" x2="42031" y2="72222"/>
                        <a14:foregroundMark x1="43125" y1="78611" x2="42578" y2="72222"/>
                        <a14:foregroundMark x1="43359" y1="73472" x2="44375" y2="7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9" t="19130" r="54947" b="12463"/>
          <a:stretch/>
        </p:blipFill>
        <p:spPr bwMode="auto">
          <a:xfrm>
            <a:off x="10049461" y="374290"/>
            <a:ext cx="1163948" cy="11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443ACED-1187-89C9-912E-F67618DA8C2A}"/>
              </a:ext>
            </a:extLst>
          </p:cNvPr>
          <p:cNvCxnSpPr>
            <a:cxnSpLocks/>
            <a:stCxn id="4" idx="1"/>
            <a:endCxn id="1038" idx="3"/>
          </p:cNvCxnSpPr>
          <p:nvPr/>
        </p:nvCxnSpPr>
        <p:spPr>
          <a:xfrm flipH="1">
            <a:off x="6556807" y="860046"/>
            <a:ext cx="1134666" cy="64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105C6FF-0FF9-E2F8-281F-EACAB6C8151D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flipH="1" flipV="1">
            <a:off x="8482879" y="860046"/>
            <a:ext cx="664022" cy="388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7B69E12-3DA7-643A-FDED-838B1B1738C4}"/>
              </a:ext>
            </a:extLst>
          </p:cNvPr>
          <p:cNvSpPr txBox="1"/>
          <p:nvPr/>
        </p:nvSpPr>
        <p:spPr>
          <a:xfrm>
            <a:off x="3966713" y="648135"/>
            <a:ext cx="122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Firebase</a:t>
            </a:r>
            <a:endParaRPr lang="es-MX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1883BEF-DFFC-5516-C57B-F431039199FE}"/>
              </a:ext>
            </a:extLst>
          </p:cNvPr>
          <p:cNvSpPr txBox="1"/>
          <p:nvPr/>
        </p:nvSpPr>
        <p:spPr>
          <a:xfrm>
            <a:off x="7469318" y="1358586"/>
            <a:ext cx="12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Firebase Server</a:t>
            </a:r>
            <a:endParaRPr lang="es-MX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4D7BBD-7E9E-B304-1BB7-1D8D3CF364D8}"/>
              </a:ext>
            </a:extLst>
          </p:cNvPr>
          <p:cNvSpPr txBox="1"/>
          <p:nvPr/>
        </p:nvSpPr>
        <p:spPr>
          <a:xfrm>
            <a:off x="9445872" y="1543252"/>
            <a:ext cx="213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Firebase</a:t>
            </a:r>
          </a:p>
          <a:p>
            <a:pPr algn="ctr"/>
            <a:r>
              <a:rPr lang="es-ES" b="1" dirty="0"/>
              <a:t>Real Time Database</a:t>
            </a:r>
            <a:endParaRPr lang="es-MX" b="1" dirty="0"/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4FEC957F-C7E8-3539-9DCB-D4501ED4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42" y="5090369"/>
            <a:ext cx="607356" cy="5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2B68E0A4-A367-C467-58AA-8833A824F4B3}"/>
              </a:ext>
            </a:extLst>
          </p:cNvPr>
          <p:cNvSpPr txBox="1"/>
          <p:nvPr/>
        </p:nvSpPr>
        <p:spPr>
          <a:xfrm>
            <a:off x="4807126" y="5667018"/>
            <a:ext cx="213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Sistema Operativo Windows</a:t>
            </a:r>
            <a:endParaRPr lang="es-MX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6F9794-8CC0-744A-26DF-9AB8C1347510}"/>
              </a:ext>
            </a:extLst>
          </p:cNvPr>
          <p:cNvSpPr txBox="1"/>
          <p:nvPr/>
        </p:nvSpPr>
        <p:spPr>
          <a:xfrm>
            <a:off x="6345261" y="4379279"/>
            <a:ext cx="85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Cliente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B3C5BA4-A11B-67F4-45E7-852ED492C751}"/>
              </a:ext>
            </a:extLst>
          </p:cNvPr>
          <p:cNvSpPr txBox="1"/>
          <p:nvPr/>
        </p:nvSpPr>
        <p:spPr>
          <a:xfrm>
            <a:off x="2038524" y="2586025"/>
            <a:ext cx="15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Programador</a:t>
            </a:r>
          </a:p>
        </p:txBody>
      </p:sp>
      <p:pic>
        <p:nvPicPr>
          <p:cNvPr id="48" name="Picture 8" descr="Visual Studio Code - YouTube">
            <a:extLst>
              <a:ext uri="{FF2B5EF4-FFF2-40B4-BE49-F238E27FC236}">
                <a16:creationId xmlns:a16="http://schemas.microsoft.com/office/drawing/2014/main" id="{E0F54A91-CE08-1CA7-0B67-618CC839B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3" t="12541" r="12393" b="12541"/>
          <a:stretch/>
        </p:blipFill>
        <p:spPr bwMode="auto">
          <a:xfrm>
            <a:off x="550406" y="5223378"/>
            <a:ext cx="418416" cy="41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B6B88E66-9D6C-6D72-1895-D899BFA23111}"/>
              </a:ext>
            </a:extLst>
          </p:cNvPr>
          <p:cNvSpPr txBox="1"/>
          <p:nvPr/>
        </p:nvSpPr>
        <p:spPr>
          <a:xfrm>
            <a:off x="986379" y="5247100"/>
            <a:ext cx="25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IDE Visual Studio Code</a:t>
            </a:r>
          </a:p>
        </p:txBody>
      </p:sp>
      <p:pic>
        <p:nvPicPr>
          <p:cNvPr id="1036" name="Picture 12" descr="React – A JavaScript library for building user interfaces">
            <a:extLst>
              <a:ext uri="{FF2B5EF4-FFF2-40B4-BE49-F238E27FC236}">
                <a16:creationId xmlns:a16="http://schemas.microsoft.com/office/drawing/2014/main" id="{0171F0CE-E9E2-4E04-A4F9-BC79E43FD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7" t="10239" r="28867" b="12277"/>
          <a:stretch/>
        </p:blipFill>
        <p:spPr bwMode="auto">
          <a:xfrm>
            <a:off x="357152" y="5836181"/>
            <a:ext cx="804924" cy="7747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4E457AD3-029F-39B6-52DF-E0227FEA67B8}"/>
              </a:ext>
            </a:extLst>
          </p:cNvPr>
          <p:cNvSpPr txBox="1"/>
          <p:nvPr/>
        </p:nvSpPr>
        <p:spPr>
          <a:xfrm>
            <a:off x="1129346" y="6045820"/>
            <a:ext cx="19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Framework React</a:t>
            </a:r>
          </a:p>
        </p:txBody>
      </p:sp>
      <p:pic>
        <p:nvPicPr>
          <p:cNvPr id="53" name="Picture 14" descr="JavaScript - Wikipedia, la enciclopedia libre">
            <a:extLst>
              <a:ext uri="{FF2B5EF4-FFF2-40B4-BE49-F238E27FC236}">
                <a16:creationId xmlns:a16="http://schemas.microsoft.com/office/drawing/2014/main" id="{AD163561-2F0F-14FA-0A30-8CE6DB45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1" y="4270197"/>
            <a:ext cx="545745" cy="54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0FDB6EB4-5A1E-9802-FA66-A0215FF5EBA1}"/>
              </a:ext>
            </a:extLst>
          </p:cNvPr>
          <p:cNvSpPr txBox="1"/>
          <p:nvPr/>
        </p:nvSpPr>
        <p:spPr>
          <a:xfrm>
            <a:off x="986379" y="4271443"/>
            <a:ext cx="297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Lenguaje de programación JavaScript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47B8780-F06B-A66E-9933-97F115FD1060}"/>
              </a:ext>
            </a:extLst>
          </p:cNvPr>
          <p:cNvCxnSpPr>
            <a:cxnSpLocks/>
            <a:stCxn id="1036" idx="0"/>
            <a:endCxn id="48" idx="2"/>
          </p:cNvCxnSpPr>
          <p:nvPr/>
        </p:nvCxnSpPr>
        <p:spPr>
          <a:xfrm flipV="1">
            <a:off x="759614" y="5640154"/>
            <a:ext cx="0" cy="19602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200BFE3B-9474-B6DB-1DAE-3EEFEE9658FF}"/>
              </a:ext>
            </a:extLst>
          </p:cNvPr>
          <p:cNvCxnSpPr>
            <a:cxnSpLocks/>
            <a:stCxn id="48" idx="0"/>
            <a:endCxn id="53" idx="2"/>
          </p:cNvCxnSpPr>
          <p:nvPr/>
        </p:nvCxnSpPr>
        <p:spPr>
          <a:xfrm flipV="1">
            <a:off x="759614" y="4815942"/>
            <a:ext cx="0" cy="407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1B4E8752-D4DA-D250-8237-8B559C4EF508}"/>
              </a:ext>
            </a:extLst>
          </p:cNvPr>
          <p:cNvCxnSpPr>
            <a:cxnSpLocks/>
            <a:stCxn id="53" idx="0"/>
            <a:endCxn id="8" idx="2"/>
          </p:cNvCxnSpPr>
          <p:nvPr/>
        </p:nvCxnSpPr>
        <p:spPr>
          <a:xfrm flipH="1" flipV="1">
            <a:off x="759613" y="4055503"/>
            <a:ext cx="1" cy="2146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 descr="Git and Github Tutorial: Beginner to Advanced (Part 1) - DEV Community">
            <a:extLst>
              <a:ext uri="{FF2B5EF4-FFF2-40B4-BE49-F238E27FC236}">
                <a16:creationId xmlns:a16="http://schemas.microsoft.com/office/drawing/2014/main" id="{28605F75-041C-12C4-3E6A-EDD60932B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1625">
                        <a14:foregroundMark x1="48250" y1="30333" x2="48688" y2="45000"/>
                        <a14:foregroundMark x1="25313" y1="73000" x2="25313" y2="73000"/>
                        <a14:foregroundMark x1="25625" y1="65667" x2="25625" y2="65667"/>
                        <a14:foregroundMark x1="20750" y1="66111" x2="20750" y2="66111"/>
                        <a14:foregroundMark x1="29250" y1="69778" x2="29250" y2="69778"/>
                        <a14:foregroundMark x1="57938" y1="64778" x2="57938" y2="64778"/>
                        <a14:foregroundMark x1="63938" y1="69222" x2="63938" y2="69222"/>
                        <a14:foregroundMark x1="59438" y1="64333" x2="59438" y2="64333"/>
                        <a14:foregroundMark x1="67688" y1="68000" x2="67688" y2="68000"/>
                        <a14:foregroundMark x1="60438" y1="72444" x2="60438" y2="72444"/>
                        <a14:foregroundMark x1="55563" y1="69778" x2="55563" y2="69778"/>
                        <a14:foregroundMark x1="72188" y1="69556" x2="72188" y2="69556"/>
                        <a14:foregroundMark x1="64375" y1="64778" x2="64375" y2="64778"/>
                        <a14:foregroundMark x1="76875" y1="67667" x2="77063" y2="74444"/>
                        <a14:foregroundMark x1="72688" y1="67778" x2="72625" y2="75333"/>
                        <a14:foregroundMark x1="84125" y1="69556" x2="83938" y2="74556"/>
                        <a14:foregroundMark x1="81000" y1="70556" x2="81500" y2="74222"/>
                        <a14:foregroundMark x1="87625" y1="67444" x2="87625" y2="73667"/>
                        <a14:foregroundMark x1="91063" y1="70556" x2="91625" y2="73000"/>
                        <a14:foregroundMark x1="82375" y1="37111" x2="81500" y2="40333"/>
                        <a14:foregroundMark x1="79438" y1="45556" x2="82188" y2="34556"/>
                        <a14:foregroundMark x1="80750" y1="41556" x2="81000" y2="28333"/>
                        <a14:foregroundMark x1="81000" y1="28333" x2="77125" y2="22889"/>
                        <a14:foregroundMark x1="77125" y1="22889" x2="71063" y2="21000"/>
                        <a14:foregroundMark x1="71063" y1="21000" x2="66875" y2="22556"/>
                        <a14:foregroundMark x1="66875" y1="22556" x2="65188" y2="32667"/>
                        <a14:foregroundMark x1="65188" y1="32667" x2="66250" y2="42000"/>
                        <a14:foregroundMark x1="66250" y1="42000" x2="69438" y2="48000"/>
                        <a14:foregroundMark x1="69438" y1="48000" x2="69875" y2="48556"/>
                        <a14:foregroundMark x1="70563" y1="31111" x2="70563" y2="31111"/>
                        <a14:foregroundMark x1="71500" y1="34222" x2="71500" y2="34222"/>
                        <a14:foregroundMark x1="69438" y1="50222" x2="75000" y2="51000"/>
                        <a14:foregroundMark x1="75000" y1="51000" x2="77250" y2="40556"/>
                        <a14:foregroundMark x1="77250" y1="40556" x2="72063" y2="37333"/>
                        <a14:foregroundMark x1="72063" y1="37333" x2="71313" y2="33667"/>
                        <a14:foregroundMark x1="74813" y1="39778" x2="70188" y2="36667"/>
                        <a14:foregroundMark x1="70188" y1="36667" x2="71500" y2="29222"/>
                        <a14:foregroundMark x1="71500" y1="29222" x2="77750" y2="35889"/>
                        <a14:foregroundMark x1="77750" y1="35889" x2="76000" y2="40000"/>
                        <a14:foregroundMark x1="67375" y1="42111" x2="71500" y2="46778"/>
                        <a14:foregroundMark x1="71500" y1="46778" x2="72063" y2="47000"/>
                        <a14:foregroundMark x1="67313" y1="44111" x2="72813" y2="47000"/>
                        <a14:foregroundMark x1="72813" y1="47000" x2="72813" y2="47000"/>
                        <a14:foregroundMark x1="66500" y1="41556" x2="72250" y2="47889"/>
                        <a14:foregroundMark x1="72250" y1="47889" x2="73375" y2="46556"/>
                        <a14:foregroundMark x1="69250" y1="46000" x2="73125" y2="45556"/>
                        <a14:foregroundMark x1="64375" y1="69778" x2="64375" y2="69778"/>
                        <a14:foregroundMark x1="67625" y1="69778" x2="67625" y2="6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7" t="13285" r="6231" b="18198"/>
          <a:stretch/>
        </p:blipFill>
        <p:spPr bwMode="auto">
          <a:xfrm>
            <a:off x="150258" y="3490027"/>
            <a:ext cx="1218709" cy="5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EF838B0-AE81-D76B-A6A3-8C77D0562D19}"/>
              </a:ext>
            </a:extLst>
          </p:cNvPr>
          <p:cNvCxnSpPr>
            <a:cxnSpLocks/>
            <a:stCxn id="8" idx="0"/>
            <a:endCxn id="1028" idx="1"/>
          </p:cNvCxnSpPr>
          <p:nvPr/>
        </p:nvCxnSpPr>
        <p:spPr>
          <a:xfrm flipV="1">
            <a:off x="759613" y="2758578"/>
            <a:ext cx="0" cy="7314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B652FB-F380-5681-6128-297C670AD81B}"/>
              </a:ext>
            </a:extLst>
          </p:cNvPr>
          <p:cNvSpPr txBox="1"/>
          <p:nvPr/>
        </p:nvSpPr>
        <p:spPr>
          <a:xfrm>
            <a:off x="1129346" y="3582021"/>
            <a:ext cx="297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Herramientas Git-</a:t>
            </a:r>
            <a:r>
              <a:rPr lang="es-ES" b="1" dirty="0" err="1"/>
              <a:t>Github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424189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</TotalTime>
  <Words>25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Diaz Hernandez</dc:creator>
  <cp:lastModifiedBy>Samuel Diaz Hernandez</cp:lastModifiedBy>
  <cp:revision>4</cp:revision>
  <dcterms:created xsi:type="dcterms:W3CDTF">2023-02-28T19:02:27Z</dcterms:created>
  <dcterms:modified xsi:type="dcterms:W3CDTF">2023-03-02T00:37:19Z</dcterms:modified>
</cp:coreProperties>
</file>