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22" y="-35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44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18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8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07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7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2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2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19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7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2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553F-10D8-402C-84A2-490AD7E73EDC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EB07-72E3-4B8B-B015-9125E1BE84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1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7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/>
          <a:stretch/>
        </p:blipFill>
        <p:spPr>
          <a:xfrm>
            <a:off x="2552" y="510363"/>
            <a:ext cx="9141447" cy="520463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6"/>
          <a:stretch/>
        </p:blipFill>
        <p:spPr>
          <a:xfrm>
            <a:off x="-1" y="-1"/>
            <a:ext cx="9144000" cy="15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(16:10)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Wyrwall</dc:creator>
  <cp:lastModifiedBy>Sebastian Wyrwall</cp:lastModifiedBy>
  <cp:revision>4</cp:revision>
  <dcterms:created xsi:type="dcterms:W3CDTF">2015-11-18T10:31:05Z</dcterms:created>
  <dcterms:modified xsi:type="dcterms:W3CDTF">2015-11-18T11:20:35Z</dcterms:modified>
</cp:coreProperties>
</file>