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2" r:id="rId5"/>
    <p:sldId id="260" r:id="rId6"/>
    <p:sldId id="268" r:id="rId7"/>
    <p:sldId id="261" r:id="rId8"/>
    <p:sldId id="265" r:id="rId9"/>
    <p:sldId id="266" r:id="rId10"/>
    <p:sldId id="267" r:id="rId11"/>
    <p:sldId id="264" r:id="rId12"/>
    <p:sldId id="258" r:id="rId13"/>
    <p:sldId id="25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  <p14:sldId id="262"/>
          </p14:sldIdLst>
        </p14:section>
        <p14:section name="Inhalt" id="{EB7416D2-FE43-421A-A82D-DCCB9519097D}">
          <p14:sldIdLst>
            <p14:sldId id="260"/>
            <p14:sldId id="268"/>
            <p14:sldId id="261"/>
            <p14:sldId id="265"/>
            <p14:sldId id="266"/>
            <p14:sldId id="267"/>
            <p14:sldId id="264"/>
          </p14:sldIdLst>
        </p14:section>
        <p14:section name="Zusammenfassung" id="{3935168F-CA97-4DBE-AA4D-CD6487E81BA7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9E2FF-9021-3622-141E-433B3EA10008}" v="7" dt="2021-06-16T13:01:38.553"/>
    <p1510:client id="{8A713AA6-F39C-A21D-1380-FD89E0F270C6}" v="143" dt="2021-06-16T13:01:11.691"/>
    <p1510:client id="{ABEA5B18-155E-5B84-F2AE-3A687DA0CEE4}" v="61" dt="2021-06-21T16:03:21.623"/>
    <p1510:client id="{DE5DEAFB-B888-8133-BB08-B42094DB3BF1}" v="840" dt="2021-06-17T05:52:45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21.06.2021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21.06.2021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redhat.com/sites/default/files/styles/article_feature/public/blog/2014/09/gnu-logo.png?itok=EgahSEj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Fehler </a:t>
            </a:r>
            <a:r>
              <a:rPr lang="en-US" dirty="0" err="1">
                <a:cs typeface="Calibri"/>
              </a:rPr>
              <a:t>bei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Umstellung</a:t>
            </a:r>
            <a:r>
              <a:rPr lang="en-US" dirty="0">
                <a:cs typeface="Calibri"/>
              </a:rPr>
              <a:t> von 32 auf 64 bit</a:t>
            </a:r>
          </a:p>
          <a:p>
            <a:r>
              <a:rPr lang="en-US" dirty="0">
                <a:cs typeface="Calibri"/>
              </a:rPr>
              <a:t>Am Anfang </a:t>
            </a:r>
            <a:r>
              <a:rPr lang="en-US" dirty="0" err="1">
                <a:cs typeface="Calibri"/>
              </a:rPr>
              <a:t>ungewiss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</a:t>
            </a:r>
            <a:r>
              <a:rPr lang="en-US" dirty="0">
                <a:cs typeface="Calibri"/>
              </a:rPr>
              <a:t> UB </a:t>
            </a:r>
            <a:r>
              <a:rPr lang="en-US" dirty="0" err="1">
                <a:cs typeface="Calibri"/>
              </a:rPr>
              <a:t>verantwortlich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nachgewiesen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durch</a:t>
            </a:r>
            <a:r>
              <a:rPr lang="en-US" dirty="0">
                <a:cs typeface="Calibri"/>
              </a:rPr>
              <a:t> Mitarbeiter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CTL</a:t>
            </a:r>
          </a:p>
          <a:p>
            <a:r>
              <a:rPr lang="en-US">
                <a:cs typeface="Calibri"/>
              </a:rPr>
              <a:t>Schuld ist eine nicht initialisierte Variable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08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Umgebungsspezifisch: Dokumentiertes, spezifisches Verhalten. Nicht zwingend das, was man erwartet</a:t>
            </a:r>
          </a:p>
          <a:p>
            <a:r>
              <a:rPr lang="en-US">
                <a:cs typeface="Calibri"/>
              </a:rPr>
              <a:t>Nicht initialisierte: nicht zwingend UB, vorerst "indeterminate"(unbestimmt) -&gt; Auswertung -&gt; UB, Ausnahmen mit unsigned Variablen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6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Unsigned char -&gt; unsigned char: indeterminate</a:t>
            </a:r>
          </a:p>
          <a:p>
            <a:r>
              <a:rPr lang="en-US">
                <a:cs typeface="Calibri"/>
              </a:rPr>
              <a:t>Unsigned char -&gt; int: wert wird ausgelesen -&gt; UB</a:t>
            </a:r>
          </a:p>
          <a:p>
            <a:r>
              <a:rPr lang="en-US">
                <a:cs typeface="Calibri"/>
              </a:rPr>
              <a:t>Same wenn eine int Funktion den Wert returned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Zugriff auf nullpointer: returned int -&gt; Wert der Adresse wird ausgelesen -&gt; UB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03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Gimpel(PC-Lint Plus): </a:t>
            </a:r>
            <a:r>
              <a:rPr lang="en-US"/>
              <a:t>data:image/png;base64,iVBORw0KGgoAAAANSUhEUgAAAOEAAADhCAMAAAAJbSJIAAAAkFBMVEX///+GCQeBAACFAAB8AACJGBf28vLk1NS9kpJ/AADt4uK/lpZ7AADw5+eXRUWTOzvNra37+fmSNzenZ2fp3NzfzMyjX1/Enp6gWlnl1tbJqKjXv7+6jIytdHTPsrKMJiWeVVWyfn6QMjGbTk2HEA/VvLyudnaJGhm1g4OLISClZGRyAADcx8eVQECQMjKZSUmIbiIYAAAMOklEQVR4nO1d2VbjOhAkapPg4JCYnQCBYZuBgcv//91lhyFVLcnWBod6TogLS63uUqm1svKDH/zgB2Wj3b9YLQsyDkpwXBspDSYkxbnIoDhIsxeM4HpTIMEHNOth+A2ndW4qDFUQiqOqzBf4hBADdc0UTDAAxfZPyW/wET3nYnticjOwotdcPCxxkVhCj4E6L32EvqAzxa0q96O7ottcHK6WPwXf0GUu3q5+jRH6Av+BuldonkbhS/FUzdNek/tUT+8Er7k4NtoUlHp3/wmbTVUS/q45EzxU8zRzsvP6wWFZmLgS1KdgvTv0GA1F4k6bghKmXMmJg6k2Bc31jv1PlI1RrY7Q8zb3A/bFkTYFpTrK/Xx90aqroDTbuR+wL3bUWrA+z/18vXGolUrSzHM/X28cN8oLNHKQ+/n6YrihjdDq5suv8tuDbz5CF9oi8SEP/bI41haJ+uuP0JV9haCE2hnIiaESRL/DCH1Y6OkrlOrXl89DH7HH1gmpF7mfLQxmhKHZ/PJ56AvO8EpRHed+sGCYQobfYJV/xQQOUhNuhzw7xmhzQi5yP1ZAwMVCVnM/VkAcoVEq3yfMEIbmG+Rqb4DiWv3lC94PgPsrjbNAXj7gYiEn3yIffQYOpRu5HysgRoih+U6h9BiGUs+iYhQdPeLCL8SwvnT89sHFE6o6MqqmeyUON0Mbxy8fNal2u6Vx3+D9BChhNE6hdPsspR2l6khxCPPuLZev7iX2LHbc+bqEofTK4V8zVXcay6G4gIHm1vq92xyOt04D9RRmpYeWbw2v8viJulDc7RJKD3/ncrx1GKgnHRgeZfRkelOEereogWZ8ndWy6DtQ4WJhfinfmOV29HlShHq3EmiG5/lPXvgNVKh3V7TAnyVfAxG8KN6DJxZhG4alnA3yGahI7+ZaKVw8c6Bxr+7QYiHUOAMXzxwQ47ppBPVuriQWw3AglSPFbRQZeVaqjVIxwaH9P6V2owjV4IopBtp2uMj6WmCsqwYKR4rrgCEPpTA9ePmSiSGw/ulP8RwFGqokKgyrsIeOXwFlsrcHdZmLSGGRU/ZpxdIwDUjrA9pNdS46UEQMuZI4p/9RN9mjAw40O6HDQN2BiwXd3uYMHUSBjtjpR/EADbuK6mzMtPGQY8Qzhl2q5+dsA/UPemSuJG6wSSEmOLF3qGuGjSLSu3mgIaaNB5g/oWl9xJZacesDdR+F0l368TvG0Kpc9cJQ19RVimgWc5sJ/SWRuLuNrWbv1QcqmsT8fcA0/eknNqMQe8e2GlAHQpUzqHdznY0yjO8uWugHkuWefO/Qj+GE/QxXPYLBQpHFf7RYyD79FViIDLRUPSD21QyVpdKooFWUxDXGkEffgNAoyg35EmTILYmo1Hr6ShKf7VApiA1RpmBBW4/obxyTn6AVc1hMOEUW/1uYd/NCj/xCMhvjmK4Z7LWgRFp7XLLg00kQHHNGkcV/yPCa/wBhmGYaPmEdJ+FSkc+j6K8s3mOS47vqeiGAM2Oa+COFwMzoXycahvbWgwMnHVTgRQyVuAjtYZatuNDAiSOzisLQVHOG5B3WKY8N+TFEb1zzJGJlL45QyoBd98yTjnwmWh0EDXAD+R2FCgGchyLk0yjNVHI2xjCpqR9KZzTQwMVCYYhTmrQMYfLPslL4xFqKiRMKOkSiAKbG1HWPxA/Nk0hSpqQTEbvuSSqNljdt+wHm6U9f2lx/xtr4HXEIwiVZ7jw+rdWyUNR5/tbrjuaHhkYnd6+YHs/mr1i07/2AujDErnv2WtBiYRQbBxR1KP7phfuG+v1f0Oy+Yt9dTr7yOt6Dgr+m7Pox9Pkf1A5u1mdAHwGN/1ueoZSeFu4PZ4ow2FHJG31a8yTyeRiAolv2jisLGv8BQ1W7bv9GtJq4vUU4UeSEfBrlP3ohtBPT8lW7HNJBG0k8/qP/B01/XijGNM66vEVo56GqxCUKpRZ1Pi5F61xscaBh8R+9cUUrfaEYc6A2tk1IaODiMhFYLGRg+YnYFC1qAbYRsPiP3rjLbnzUgWqhCAsLKvCiPFrL2ZJQlEqlCN1DVElEY9rt/HbMgapSnMBAQ1c4ZP5x3GGJSlEZqFjro/Ef7ZSxSnLpp/LMRby5R83CwBrj7r7LMxdhYcHjP7A3eTgq4s5FsipDBYMyRNYYS86WjuImLBZGeMuC5WyoDtGUxGWKEQcqHqe3MNDQ14LybmvO9g8O7urODvVHMUM5fINLWixIU28yUlbdTje/oV1b74i1nclkckB35YkCiwzbCkMgScjvtK0wJtQlhw1OcL2XM/bnwV9P44r5AHgCecBSq20YaHj8vwAMU7fCYI5jXPDh/weNjmixiOsRBWAM8dTCB5IoQ7S2JO8qREYpmVrYgU0DDVosXFthBAOxWOGphRUM7qAHa0vaXbJHEF88HnjYJsEDDbBdJrVUPII58bDfBU9aHv9/g6w0dShlR4xw4oH2ILQzAmBQ++VsAUC8nDKADHF/Thr/kWdDl0gigJxHxQMPKxhclQChNH2gAUnHI3CxgAsLHv/B56Oe60EYs4wGdqjCQ5pnpWCAJM/ZcJ75MPDgCocPIPP4DwKTT4EfBPBQ2YANPHxohgu8QFp1PBkdDrjcI2MJKxg8/qMMKNI5Xg7izsEdqsj+M43/QKShG6mxwKYhfi14SPP4D/Tu6GezPoOEfzJb8MFHHkpB2eLSviwoyDF08lrwkPbqbuGlJIYAzjNJ0xHoudTiPyhbUhf4pNwjD03UAN7dAtxNyc9vxwHrzoBPvd+Qtvgs/iO9u058DYmfRoMbK8h/7K+jxSK1kkjeComOxLtLGQK9WzmhHgeoPRVlSFYWnrMBvdu55WwgsPO2OKQTUY7HfxCoU4dSyhBqNKSzEd+UB6VnYiWxhc0aB0yjIZ+mSmIL9O7EDNlVynKBGBIFgx/vAZWI3gkSYHsMcHuEmj2dG/kMvq8Gz5GTwoIfOgdOGk1JbFc3l3AGb+PFO6ZL/JTO0TijIeZknrOBxUINNKPG/RF7Aod00m+Ex39Qa+kH7PD2cgxgjeaaMKQC73IKJEbN2WjkCw4Y8A7IysKj43JksimJtB9GYGCNhqSwyklJwNB2hepeGoo44BFRjtfsQO+2K4l6H6NAMDjtJnOEF/ggjbUX+EO9yU8ISHOEa1RSK/NAA/RxByVRbykWAOaCCLZsE45vyi9XZjJwKH+ZRB0Gwm9TJuu9spO0XJm5KYlkqygIjPDGE0yyqtkXgATkVv6O413TUW8pg4gFGh4dlyeUo5IYa8mQSrOXU1GO9u8AibqrVhpnyTBnapxjDHn5CxQBZyUxgmtWGlvhRhjyi+yBmu7ct5IbJrvCfhcvEVYVT/qy3u2hs7F2Zh0hjfUu3iEpLPimDGLIG7QtIWiVIZW1OVFLCCo5G9A8fBi2f7txWYapq3vr7GjpIsxDKdK7PRiuLKrPTwpN3P+i2dj6jJvFrd2/wwkqm/LISeOl6F9t3H/E3dpi9gmLlfYzfH7gHWwOPoJHR+TvNoVedaisv0pFi5oS0L4SeXGlXWl/Sr8GR3aRlx1qBLWea3ho1+VdHPtL7W/AlUTWVK6J1nC8I3SCShM85mJJ27DLDgtBRUmkbeOlLimgWlrqagU+TyyT7wIrgN3+Pz7rBfczK6mzOU1HQceO5U4po+lKWm1gz4PTYGQ52VgfaxNKrX7KCKgjS51d6TdpqLKnXCQ21SBYjt9KbZNcVK0lSV9uHUN9iIq1O8hKqwoRJtZdKs6g90s8E7x2WLb1HYg6M0X9fmHj1u12oV4zUKU+hPgP/lMJVlZV5wV7akaUk+JUJ+jeuI645J+RMX3b1G+v8vD4tmrOIKuZKKpzUPwumNA3WeQE2YHsiEnQbHj+eX2TRaAfyIr/pt1wtjefz2cbKkF/neUmwiYLMj85wXrVoVO3us9QL2wrC9J0usXGkh0VBJGOByX0C9vKgShN4i2wSSFlwNz3iNGnWe8Pd0M/4YHuXJWDqqdUTdzFxUAqfteGI6IbnXohAMFEhryOCCQ4kKMrBcBMwygqk5herj4IJzZclhltOmWiBLMSo01Y5Va7Lj0PJLQ0XVoOLiehVdtxcC9XL5iz8CrKrKRo49hh3xN7fyt7N0eHYr0/P2kiXZ3cjueffT9LPqDTDRvuG7uYY2uKmbqVkyfGExu2Lf0yCyf4gx/84AeP+B/68ufDZyImkwAAAABJRU5ErkJggg==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Cppcheck:</a:t>
            </a:r>
            <a:r>
              <a:rPr lang="en-US"/>
              <a:t>data:image/png;base64,iVBORw0KGgoAAAANSUhEUgAAASwAAACoCAMAAABt9SM9AAAA4VBMVEX///8AAACIqgCXl/+Zmf+dnf+env/7+/uTk5N2dsYZGSo8PDyBgYHR0dEuLk9RUYgLCwuEhN6OsQBdXV3s7OyoqKi8vLydnZ1YWFiKiorExMT19fV7e3tzc3Pi4uKurq5ra2tAQGxtbbdwjACEpQAsLCyNjezZ2dlLS0t3lQB+ngCYmJgSEh95ecpcXJpGRkYZGRkjLABedQBHWQBoggA8SwAlJSVKSntkZKc2NjY1QgBSZwAgIDdYWJOCgtgpKUUXHQAQFAAvOgAeJQA4OF4MDBVDVAApNAAICQA4RgASFwCcj2U9AAAMlklEQVR4nO2de0PaPBTGh7QgCiqIiMBEOgWcou4GuCnugrrt+3+gt821bU7S1BdHm/b5T3qB/kzTJ+ecpG/e5DJVh5tM2sd0jughR8ev+NOSp9sCU1n3mCN+TO01f1vitP0CWJs5rBxWpHJYMZQtWF0s7SsNyYV158ydZVxY7jG76YF13Dmstrene/R/vHe23e5d9GsxH+YurJ2SVdqNC8u27EkqYJU7m+OCXNtvD2vaF45gFe3YsKyiVUk+rG6/rQDFdFttNXVOZzKszr4OKaJptRMJwFxY/ZsYqLD2++oGZiqsfhDD1nLXqSzqQ6L6pOLcD3YeRV7jfld+UjNh1aa+61/OF0Xbtq2Q3I/s4sK53xHaV0d2WhNhlU/4lc8mVsnlVITlMStZdWd2GeQlCRAYCKvGrnnHsSBQrHGxv217OF/6ab0Fz2werEN6wYNFCQDl3nv1RcVxnEp9aNt+YMXJjLnWHnhq42DRW3BnYQuo3HY22X3g7edx4Az5Xpa3eZYlWNStOyKqom3di8+/Qd3f/lxeTmZgkbjA0r2pxJ7qSiCFcQ3twG5ZgUVYXQGdlT3cglm5qtgZhEUGghOxWRXRsJ9qet1ut33BqcKVnTlYPXzldYhVhXIZH4zo/s1OT6SVEVhkhDMEHKhVJ1Cq4cHfAdng2JmCdUzaFcSqiLdtA8ac2n16XDZg4eHgArgHi6UB2nYCH4hd7J2dIVg4mTmHWFkLFStKixyaBVj4JhyUAFZFG5n2W/nB+E7EQ58swELO/RIML5CGpUhOlH1PxAzA6qDLnYChGBv1WFXV4S2MOiOwUMnGDLwJrSECqQiAujrzdqlYIVj7hb2AChxWaMMNO9NBaNMehxXeoJUkWb06UoflXv3c2wYHqJiQRxvYAixBFFZIe+xMB+JGCiusNcG69r77HnoSunchiupF3AK413INmfmwRvgnwQ3LCl6MROiBOMkCLDTEkzQsa8IvXiHUxe/aGYCFvhrusYr2vbexFXWKrrfXQwZgoVaxhBsW6bKifxeK2AAd/FZAl+7X2PeXwQ8fw7C2QttdWJPH0InWBQv1NxVJusv2Nt5En6Tq7bewwrC2SnZQ3imD8kaeQVjDknCMFTrGWRcs0tThLgu5rJPokyDz4LhXGYIlabD+f4cIS5an5D9rXbBQnnAguSjcvx9GnwU9UR9mroyGhQoRHVnLmmv176SHZzIWFnKkst+HH4Y6FX6ZgIXM953smvDDUD0wxDqTwArVkxR96X8soIMXjwkdZK8JFupsZjJYpbuChn/3FCimxENJD1Y9JPd5OQx9tAzDmgjHFIuhj67WA6uv6rKKtpeD3tY5T+vikOkCd3KAKX1wTelM/DgtphQZJChNgRo/SlW0X3hq8xw8yqwWlTYrIj4jlXmwvKyO9JmFYelPeAvKOFhlcgkSWCi7evHCcxsHq+l9rfRhiJMVGgYeFFBEL4FVYMckGhbKgV1JYaEf2X/huQ+rAR1NOaxqSOyYTi+4YcxhnQS39HTc32qFwu9zaYUtKk3TGO1oyZfd0T7mgsMaRe/9ykLBLKnNwrCktdoxlfpUGPKkcMKQwVrVr0w9LNShLqSw5jksn1BVh8zA57CC0oG1qp41hxVDOawYygSsvM8iyp+GMYR8lixpmPusoHIHH0O19YwN0wlLJ+pwsKLvSj2s14xnhZV6WK8ZKQ0r9bBwDF7aZ6EY/NGKvir9sFDsVza/XruIRkvph3WkdKUobzhe0VelH5Y6I13ySuwUM1FiKf2wImod0LwdjdOUBYn7pB8WqhWSV9EMvM3ReRQyW9GnqbiTAbBQ+Yu6Pis6RlMTYAHV4AiWHX9lNveYpKzMpq780xzv9AVYgO13YW3tztAyGrFg7c5my4TAUteULvSM1qYAC7g0E1aTRL9E4rSw0dqPPMdbARbcwacelroOHq2oEnkOVCRJFiNDQyTIbvhgvelV9bLvSYOlnmEx8LZGVeDi2SglXO+JqsGhyZwc1p73VLnQaV5Jg6Weu4MCy1GlIajf28W8cZUMFDAM1Oh60oj9JG7V7p7vUuEe/iTiDP4nKr5xoZus00LiC41oFOiMWkxrmowZEnaUsi6+oNFpTXnbxHRVw8nDgk/TVYVh/5mQL5XNZB3I7iouPBeF3IWziBvspBDU7apC/P9IyjnSyJaqzQMyDngVDLIUi/SW6ZLXDfw8/cZwXSejN9IVek7BS2DgOXHKmsSmjzVmKy0GHxE+nxobjdNPDFd7/YVq+lKu64DuK1V5N2pYZAxgozXJZB1Ri8D52Nhw1Th9Yrj2U/Q6DxQvfYRXDMHrQcn/93gQjeOHOB0km79CfcA5YuXhev+F4XqbjKedhvADcQmvRYMmO53JDi2jBTdJzgM3LDgdVCbVy79OKSsP1/lXhkvT1K9fF+jngglE0rROJEeiKXiktgRbWHjk1yRrEP/ZCKpx/pPhOnrpSwz+sfBTqgLRIlOTwPUKypgVtrRkKRYwdUYjXt8aG2E13n1guFaVo3xd4UcauNqYVcTrk7bF22SEF0K/w51dCa9KDZ2eTgb4LLLycH3+znCtKv/9qmopaNXhC2nSyAy2DTZeyRR6FJIdf5+DrBCuH5TWXhpMPXlWgStvsukgvQ5pXuVj/s4G0mHhnQCP1cX3auH5VILKo9X4+Jue7ywFpp4MRBzgmYjm2dL//PZ4PPa994uywouSAfaVZjOeZM2K4Nrgpn47+bhIU5lBCysvChLtDAOsxHso6ER1cY0Tb+oJrTtgYVfLAqbrFrwhIWJVIjeqGK6n4bt3kaw8XL4xUOJNPQ0J3Itm3rLrAwHVVRF7Bpwyg8wYmXT4/b0OKw/Xez4GOkk4LjoieQQWObfsoTPgq5zfzSYW2sn9nKwSL4SxmiQ6+lWPFMFFv2Ga9FuxxVg4lsALvYGh7r1oYIJeNIARWqRZiQ9ChROVszr/VZDd0onTMXvQPV4NS0D7CrzCwioN2TrxQmSCpl5hJyphRfv4m3REuS54n/QwH8rfjoJexMD7MWGkUiUbpE4UugXpyOelU/7/uZr+2c2XM6duiS/ecT+oO5yU2L+UyRoiHxROVGD1kZ4u+T6Lq3ZdCOhheT932Cud6gtnPgu+nUhYzuCYvD7rS4xmdUrDNftpCdYQ1bReQEfvGcG2d8iWGF174zM93UtnsK9Rzc09CZuQhCX1eben5USJaND0OjUh06BGR0IWOax2HwjYEW/7Q9eJejEtOoxOR0QLVrPVkwKb9lpQ58LSXfqtqkFHOWcJN+3RKo9ah732NX8p69n1/lG/JumFfekuXVTnNPaXAh+qrXK53O1CtbU+UScaHWRgrFLmQ1cnId0ViSp9PnRVgtJdalap9KGrkCzdJUd1SvNg+ynJgq1MsYMMqfahfp1sxv1fq9NdkNLuQ4lQQjCeP4xMd4WblRE+9A0LnO/p3x1ljXRXkJUhPrTJ64p1yxg1010clSk+NDi3RKuMUT/dRVgZ4kPL4aJPjTLGWOkug3xojQ4AP29olzHGTHcZ40PpaOX5fSNQxqhI4TVJkEEz3eXzoSmLh4ZEr5vaSp0yxphO1BgfSnv2v9wqRZYxxk13UfrjdPvQLl3e9ynYFM6fGS7R1MdLdxnjQ2mKQWwj8jLGuOkuQ3woayLPUHDFV8boN/Xx0l3G+NBjGmeXuUpfGeMNNfXx0l3chya93CNCNF7wXd71NLg7ImWMdHaXXuGVKT60S/OpT+rr3QjMTSJG/6+WEzXGh7KePbKJ+OvyiNH/qUHKHB9KX3lf+KoTNvebek9a6S5jfCgbCj43dAfB3NRrBhkM8aG+uv/CD10Pzk29jhM1xocijdi7mD5oB4SRqddLd9Fe7jblPpSqM6W4/mjXFL/7pZPuMsaH+sXfSfJtQxeXzj6m+NCgylWGS79GIQqVKT5UVJO9UuhXnAo0BStTfCioGqvp/qpfhCZFZYwPlYmndT5pF3ZIWJniQ1Xiiwr9v67LGB+qVJMlwrRNqtisjPKhSo1YCfxzjKkRfpnmQ5Vq3VBcX+J3XUb6UKX4qk3aJpWyMtOHKtVlC4L9jtPTG+xDlTpm01H0TarZPlSpDpssoGdSM1wf6slnUqO7Lu5D07CIxSuozBdzjOy6suFDleLj6+8qk5ohH6pUjdVM/pSvJJMpH6pUi01wegJNavZ8qFJ8ijlgUrPoQ5XqSpNA3IeCi5FlU8dwEijDPlQpIAmUcR+qVDgJlHkfqlQgCdTIfWiEfEmgj7kPjVTNv4Jd7kOjFJjbk/vQKLEkUO5DNUSSQLkP1ZOXBMp9qLbApVVyGaH/ANJGT6EgiFFqAAAAAElFTkSuQmCC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GCC(UBSan): </a:t>
            </a:r>
            <a:r>
              <a:rPr lang="en-US" dirty="0">
                <a:hlinkClick r:id="rId3"/>
              </a:rPr>
              <a:t>https://developers.redhat.com/sites/default/files/styles/article_feature/public/blog/2014/09/gnu-logo.png?itok=EgahSEj4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PVS-Studio: </a:t>
            </a:r>
            <a:r>
              <a:rPr lang="en-US"/>
              <a:t>data:image/png;base64,iVBORw0KGgoAAAANSUhEUgAAANgAAADVCAMAAAACYM4BAAAASFBMVEX///8cmOMYwrlLW2T0+fvo8fTY7/TB6vDKz9KpsbVbanJ0wO6LlZuv3PSe5eKSzvJwfYUsoOVP0co5y8NYs+qB3tlo19FAqehLZ75iAAAKIUlEQVR4nN2d22LiOgxF6UkI7VCgUC7//6cHcOT4ItmS48R21/NMQYm8tJXSdrNphX477A7H2+1+ufz+99+t9NuZw6uU3fF4u99fpTjc+9JvT4JZil+LzaXyysZSboxSHH63pd+7Qz8MYylIh4kqG4qXYp37jOwKlUKc+7YqCypsOY5L1JJ+7jOSZ6BlO/cZSazsVcoi5z4f3FGtz329pTiQo7rQuc8HOqqH473NakzIUb3dHW+N3q2R8EB7Ku9+Kf0WE2GM6n54Hrf2bh97VDfXnsKB1lB72pUNrPHWRntao/rwcb7uTwdefbW3pzWqrx+KV3071urW19ue5qjefVg8rvvDjrV0V9me5qjef/icH8225zTQtkhhRnseWmvPqbITXZm4PXcVtKce1f05Vllj7akH2oFVWEPtqSt7SCrT7Xmqtz1hVO/ihVD1Vdqel/FVr/ESQvDDy1rtCWoc5hUGt6+a9pwcgE3p9PpOh13J9jTjx5anfAHl2tN+thOd0jPqY2brTO15cQ5DgvIF8MPL3Pb0njKKpnQi/PCS3J53/2vNVL6kPn54kbYnUlcm5Qtgt+fArktnKevL5lQ+H0Z7sltS5/rPL/P/BxazFeqj23Mnr+vH/gpLKV8AEl567hnTG+ZX92kXxlzMVsBsz5u8LueGraN8Juf9QRW2ZdY1THV1vpGWndJsHqfpwcWdVdYUD7+77hs5p6VLenI9mQ7hmUPHw/5Z1z9MsetNaaKqg9NGLHPoeNj/dF335VW1KTClDfSxMjiy6oL/9q7LM4eizJR+eRD71h3LHDpGbf8963JVDxRRvn2sDDjmcOpCzKFYfUp7x2qCYw4dDz/fdSGqB9ZUPnasDBghcYpR77JwcyhWm9L4sTJgmMOtC1U9sIryH9SxmujjdRkxKnrD1lB+4FgZxM3h1UWoHlhU+ZFjZVzfaF1mjFIQqgfyP4sDosfKIGaOX78uUvXAMspnHCuDmDmseDgSbfAFpvT1JPs0ecwcdjxkmEORV/nsY2UQWS91PNxOdQVVD+Sb0mfBsZqImMOJUewblm0xkx0rg7A5dF2DUVdE9UCGKS09VgbhkOjGQ5bqgZnP4lKO1UT4wZQbo5iqB2ZM6eexmvejQkFz4HXFVQ+kKj/5WE0E10svRgnMoUiZ0jOOlUEoJBJ1sVQPSJU/61gZhMzhxyiRORSSKT37WBnQ5kDioUj1AFv5+5w/okaHxOmbyz/djBsmWMz2GeuizWE/ZUtSPcBV/iNjYaQ5sHgoVT3AXszy/RwoaQ40HopVD3CVf8hWGBUS0XiYoPoR7pQeD5nwDCNQ5sDjYZI5FEzln9W//prbktR6ScSoFNUDzCmtfO9+71cMERJDdaXdMPZidlL/OvVVRoj1kohRiaoHeMq/qn/8k3KQJ3BzBOvqkl+QOaX78aWTL+CTA1oXFaOSVQ/wlK+Ev01u+Q2xXpLxMF31+vVYyh+F/y9VUhvcHL/IU7YM5lCwbtmYqr7TmwMzBx0PZ6keYCl/FH6XkNwUiDkC8VAxc6tgKV8Jv0++jEhIDMRDxRxTveEsZiD8xMZHzKHrQmKUMsfs7M1R/hmEn6Yq3xyheKiYoXqAM6XVHP1MaxF/vQzGKHXD5tfFWsy08FOa0VsvdV1o3OiSXgSDofxJ+PJm9MwRjlFv5gZuRc9QvjrKnynt75qDUVfqVHFhLGY6VYlf1l0vwzFKMVv1QFz54yH7ETeKY45IPFTMWyNM4lMa1uhO2oy2OWLxUPzlY8SVP6WqTjI97ZAYi4eduCFixL9jBmu08BBc0LqoGKXIonogqvwxVX3LXtwyRzQeCi8ai/hiNqUq/vm2HkzFY5Qi8y/qiyrfEj7zgN/QuoJlZb5hm/hiZqYq5oU1zRGPh5JWkBBT/ih8PX4Y7rogdQXiBr8TZMSmtCV8zlswHkxxYhT3comJLWbTGj02TaQZjfWSXVde1QORKW2s0YrIMZ/MwYlRrC+ZSGwxs4Ufu7zaHDoe9tG6cqseiExpY40emzFkMAiJvHioWMAc6qXDyneFH3wjsF5Gn7IZ5Fc9EJ7S5ho9Qj77A3Mw4+GyN2wTU765RitIOx+deOh/E9ZnCdXr1w8W5qSqwEXeyuKhYhHVA0Hle8Inh9ldFA8Vy6geCC5m9hodeDs7UTwcWfjXbweV7wmfaKC3OfTHKKJx482C5ngTXMzsNVqBOPooi1HUl8lMSPnOGk1c6q1VVzxukDc+M6Ep7aUq7D3dRfFQsaTqgdBihgjfe1ODLB6udsOCU9pPVS/sZryI4qFiWdUDgSntrtEKa5gdRfFwZKW/tBCY0u4a7V3wXhYPFUurXr85WvnuGj0yHZGbKB4qllc9QE9pJFVZb22QxUP3siwOrXxU+FMz6vHFi1Fv1lA9QE9p9c6H2FUX1LXmDQsoHxe+e9l5MUqxjuoBUvnIGq0wzSapay3VA6Ty/TXae4PcuOFdkDUgn8WhqeqFbilRXeupHqCUTwi/AwmwY5T5n9aEmtLYGm1cfGFda6oeoJSPrdGKb0k8VBT5o1XElMbW6JFPfjzUl6IAxGJGCv/ZWMK65n92Lw1iShOpKoG1VQ8Qz+JI4UvJ8dm9NPApTaUqMeurHsCVj6/RckqoHsCnNL5Giyn6lxdR5RNrtJAyqgfQKU2nKgHrh0QbVPk5hF9K9QC6mFFrtOSGFa4LV34G4ZdTPYAtZoFUxaSk6gFM+eQazaWGP7KLTem5wi+regBR/kzhl1Y94E9peo1mUVr1ALKY0Ws0gxrMofCVP67RacIvr3rAn9JzhF+HORS+8pWvkw5ZDaoHfOWnr9G1mEPh3TLrp3gk1KJ6wFV+8hpd1w1DlJ+4RtejesBdzBJTVT2qB1zlp6WqmlQPuFM6aY2uSfWAu5gp4cvW6NrMoXCUn7BG16b6EefT6wmpqj5zKJzFTCz8+lQP2MpXh0wg/FpvmDulpcKvUfWApXzpGl2j6gF7SsvW6DpVD1jKF63RlaoesBYzkfDrNYfCUr5gja5X9SPWlBas0bXfMFv5/DW6ZtUDxpTmr9E1qx4wlc9NVXWrHjCmNHONrlz1gLGYMVNV/eZQGFOatUZXr3rAUD5L+EU+u5fENKU5a3QLqge08hmpqtRn95KYlB8XfhuqB7Tyo8Iv/4EOEfqjjFHht6J6AJR/jgi/GdUDejGLrNEtmUNxsA4ZJfyWVA88GMJvJCTawGIWWqPbUj1wjaaqxlQPDNE1ujXVA3tzjUZ6sTnVA6PyyVTVnuqBUzBVtah64GGkKlf4TaoeOATW6DZVD1xJ4TdrDsVArtGtqh7YE6mqZXO82RLCb1f1wAkVftvmePOa0t4a3bTqgQOyRv+BG7Z5T2lnjW5c9cDOE37rqgeujvCbVz0wOD/F077qgb2Vqv6GOd70Z2ON/hOqB07GGv2HbtiTh05Vf0T1wEH/Moy/onpgLOz7z6geGMZUtYbq/weMFNcLvVmW9wAAAABJRU5ErkJggg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9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21.06.2021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>
            <a:cxnSpLocks/>
          </p:cNvCxnSpPr>
          <p:nvPr userDrawn="1"/>
        </p:nvCxnSpPr>
        <p:spPr>
          <a:xfrm flipV="1">
            <a:off x="0" y="6356349"/>
            <a:ext cx="8892073" cy="1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C4559D41-751B-4D7C-9655-A7134109513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663" y="6151561"/>
            <a:ext cx="1638305" cy="409577"/>
          </a:xfrm>
          <a:prstGeom prst="rect">
            <a:avLst/>
          </a:prstGeom>
        </p:spPr>
      </p:pic>
      <p:cxnSp>
        <p:nvCxnSpPr>
          <p:cNvPr id="14" name="Straight Connector 6">
            <a:extLst>
              <a:ext uri="{FF2B5EF4-FFF2-40B4-BE49-F238E27FC236}">
                <a16:creationId xmlns:a16="http://schemas.microsoft.com/office/drawing/2014/main" xmlns="" id="{C797F233-091D-4DE9-86F5-01F20A8E02B8}"/>
              </a:ext>
            </a:extLst>
          </p:cNvPr>
          <p:cNvCxnSpPr>
            <a:cxnSpLocks/>
          </p:cNvCxnSpPr>
          <p:nvPr userDrawn="1"/>
        </p:nvCxnSpPr>
        <p:spPr>
          <a:xfrm>
            <a:off x="10711543" y="6356349"/>
            <a:ext cx="1480457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Evaluierung von Tools zum Auffinden von Undefined Behavior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AF7066-EF94-4A99-81FF-93EB0C6D07B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2A407-02A3-4F32-8A14-F579BBD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</p:spPr>
        <p:txBody>
          <a:bodyPr anchor="ctr">
            <a:normAutofit/>
          </a:bodyPr>
          <a:lstStyle/>
          <a:p>
            <a:r>
              <a:rPr lang="en-US"/>
              <a:t>Toolbewertung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C1779AB6-DCE1-4E6A-9A24-D948822F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540"/>
            <a:ext cx="10514013" cy="457359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E907B8-FD0A-435B-BC23-E66BD0E4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2550"/>
            <a:ext cx="10675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Cppcheck it Bewertungssieger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PVS-Studio interessante kostenpflichtige Alternative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Möglichkeit kostenlose Tools gemeinsam Einzusetzen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Problem- und Aufgabenstellung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 err="1">
                <a:latin typeface="Calibri"/>
                <a:cs typeface="Calibri"/>
              </a:rPr>
              <a:t>Behavior</a:t>
            </a:r>
            <a:r>
              <a:rPr lang="de-DE" dirty="0">
                <a:latin typeface="Calibri"/>
                <a:cs typeface="Calibri"/>
              </a:rPr>
              <a:t>?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Warum wird Undefined Behavior benutzt?</a:t>
            </a:r>
            <a:endParaRPr lang="de-DE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Toolanforderungen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Toolbewertung </a:t>
            </a:r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Toolauswahl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3012C-308C-4E75-AFFC-1663F9E7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Problem- und Aufgabenstellung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E1F98A-8E5E-453B-A4B0-0EEF87DE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Fehler in Software lässt sich auf UB zurückführen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Software enthält möglicherweise weitere Fälle von UB</a:t>
            </a:r>
          </a:p>
          <a:p>
            <a:pPr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>
                <a:latin typeface="Calibri"/>
                <a:cs typeface="Calibri"/>
              </a:rPr>
              <a:t> Existieren Tools zum Auffinden solcher Fehler?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1D99C-9043-4604-ABF2-9183F302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1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Was ist </a:t>
            </a:r>
            <a:r>
              <a:rPr lang="de-DE" err="1">
                <a:latin typeface="Calibri"/>
                <a:cs typeface="Calibri"/>
              </a:rPr>
              <a:t>Undefined</a:t>
            </a:r>
            <a:r>
              <a:rPr lang="de-DE" dirty="0">
                <a:latin typeface="Calibri"/>
                <a:cs typeface="Calibri"/>
              </a:rPr>
              <a:t> </a:t>
            </a:r>
            <a:r>
              <a:rPr lang="de-DE">
                <a:latin typeface="Calibri"/>
                <a:cs typeface="Calibri"/>
              </a:rPr>
              <a:t>Behavior?</a:t>
            </a:r>
            <a:endParaRPr lang="de-DE" dirty="0" err="1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Umgebungsspezifisches oder zufälliges Verhalten von Code</a:t>
            </a:r>
            <a:endParaRPr lang="en-US"/>
          </a:p>
          <a:p>
            <a:pPr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Ursachen: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Nicht initialisierte Variablen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Nullpointer Dereferenzierung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Signed overflow</a:t>
            </a:r>
          </a:p>
          <a:p>
            <a:pPr lvl="1">
              <a:lnSpc>
                <a:spcPct val="150000"/>
              </a:lnSpc>
            </a:pPr>
            <a:r>
              <a:rPr lang="de-DE">
                <a:latin typeface="Calibri"/>
                <a:cs typeface="Calibri"/>
              </a:rPr>
              <a:t>Data races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6AA560-4AD7-4418-8101-D2253AA0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D3A6904F-B971-47F8-9A35-ADE34D4A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96" y="1906882"/>
            <a:ext cx="7776409" cy="17007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D0A17AE3-1D7F-4FA7-A2D9-1C652440C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295" y="4390532"/>
            <a:ext cx="5400174" cy="1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8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83D72-A696-43B2-887A-0FC85C31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Warum wird Undefined Behavior benutzt?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4874E-079F-46A8-B4D8-D5716C8C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Optimierung der Compiler-Performance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Compiler geht nur von definiertem Code aus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Vorhersehbarkeit und Sicherheit wird eingschränkt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Entwickler sollen UB verhindern oder minimieren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0AE388-498F-41DB-893F-9B664B95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48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BA981-0918-461C-9D2F-6F11BDB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Toolanforderungen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CBC50-7378-4A8A-A1DF-906EE8C2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Tool erkennt: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Nicht initialisierte Variablen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Nullpointer Dereferenzierung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Keine/wenige false positives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Tool ist automatisierbar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614BF8-519A-4766-832F-522D10E1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6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40116-D5C3-46F7-9DF6-44B22DA5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BDDEBF-0E7B-4AE0-82E0-9E28F03A8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Fehlererklärung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Risikoanalyse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Preis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>
                <a:latin typeface="Calibri"/>
                <a:cs typeface="Calibri"/>
              </a:rPr>
              <a:t>Dokumentation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21FCE0-2301-4113-9A35-73352A1B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1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E28CECD-CA46-450F-9C74-3FDF3D28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21.06.2021</a:t>
            </a:r>
            <a:endParaRPr lang="de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77A07DB-6D0C-4307-8A69-8894498A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414" y="3837945"/>
            <a:ext cx="2330569" cy="228761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2B636CB8-7DAA-4809-B888-1F742BD43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6" y="1554192"/>
            <a:ext cx="2297502" cy="22831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D512A633-B3F5-4250-B85F-F8F65C12A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796" y="3836419"/>
            <a:ext cx="4065916" cy="229067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7F79543C-2FD2-43DF-9818-3035A6A93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211" y="1558209"/>
            <a:ext cx="2743200" cy="2648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6F2AA0-E502-4457-8B24-BA73755CAE82}"/>
              </a:ext>
            </a:extLst>
          </p:cNvPr>
          <p:cNvSpPr txBox="1"/>
          <p:nvPr/>
        </p:nvSpPr>
        <p:spPr>
          <a:xfrm>
            <a:off x="660400" y="388357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PC-Lint 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612A14-C761-489D-B8FF-FB5190067874}"/>
              </a:ext>
            </a:extLst>
          </p:cNvPr>
          <p:cNvSpPr txBox="1"/>
          <p:nvPr/>
        </p:nvSpPr>
        <p:spPr>
          <a:xfrm>
            <a:off x="4102537" y="342812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Cppcheck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B56A48-C5E2-42E0-95C1-808BD0DEF7E0}"/>
              </a:ext>
            </a:extLst>
          </p:cNvPr>
          <p:cNvSpPr txBox="1"/>
          <p:nvPr/>
        </p:nvSpPr>
        <p:spPr>
          <a:xfrm>
            <a:off x="7711089" y="4260193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UBSan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FBE63D8-C118-4690-9CEC-C048662CD2B2}"/>
              </a:ext>
            </a:extLst>
          </p:cNvPr>
          <p:cNvSpPr txBox="1"/>
          <p:nvPr/>
        </p:nvSpPr>
        <p:spPr>
          <a:xfrm>
            <a:off x="10084675" y="3121572"/>
            <a:ext cx="1289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PVS-Studio</a:t>
            </a:r>
          </a:p>
        </p:txBody>
      </p:sp>
    </p:spTree>
    <p:extLst>
      <p:ext uri="{BB962C8B-B14F-4D97-AF65-F5344CB8AC3E}">
        <p14:creationId xmlns:p14="http://schemas.microsoft.com/office/powerpoint/2010/main" val="95648184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89F9A699-8D82-415A-9A4A-88A24A77257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6F5885D-16AF-468F-B07E-41472684616F}" vid="{07AF9A81-013C-4FC2-8BF9-B5EEE4E2CFCD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16x9_germ</Template>
  <TotalTime>0</TotalTime>
  <Words>255</Words>
  <Application>Microsoft Office PowerPoint</Application>
  <PresentationFormat>Breitbild</PresentationFormat>
  <Paragraphs>78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Titel</vt:lpstr>
      <vt:lpstr>Inhalt</vt:lpstr>
      <vt:lpstr>Evaluierung von Tools zum Auffinden von Undefined Behavior</vt:lpstr>
      <vt:lpstr>Agenda</vt:lpstr>
      <vt:lpstr>Problem- und Aufgabenstellung</vt:lpstr>
      <vt:lpstr>Was ist Undefined Behavior?</vt:lpstr>
      <vt:lpstr>PowerPoint-Präsentation</vt:lpstr>
      <vt:lpstr>Warum wird Undefined Behavior benutzt?</vt:lpstr>
      <vt:lpstr>Toolanforderungen</vt:lpstr>
      <vt:lpstr>PowerPoint-Präsentation</vt:lpstr>
      <vt:lpstr>PowerPoint-Präsentation</vt:lpstr>
      <vt:lpstr>Toolbewertung</vt:lpstr>
      <vt:lpstr>Toolauswahl</vt:lpstr>
      <vt:lpstr>Fragen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Böhringer</dc:creator>
  <cp:lastModifiedBy>Christoph Böhringer</cp:lastModifiedBy>
  <cp:revision>222</cp:revision>
  <dcterms:created xsi:type="dcterms:W3CDTF">2021-06-15T06:50:48Z</dcterms:created>
  <dcterms:modified xsi:type="dcterms:W3CDTF">2021-06-21T16:07:38Z</dcterms:modified>
</cp:coreProperties>
</file>