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Inhalt" id="{EB7416D2-FE43-421A-A82D-DCCB9519097D}">
          <p14:sldIdLst>
            <p14:sldId id="260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52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15.06.2021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15.06.2021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xmlns="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89F9A699-8D82-415A-9A4A-88A24A77257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07AF9A81-013C-4FC2-8BF9-B5EEE4E2CFCD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14</Words>
  <Application>Microsoft Office PowerPoint</Application>
  <PresentationFormat>Breitbild</PresentationFormat>
  <Paragraphs>14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Titel</vt:lpstr>
      <vt:lpstr>Inhalt</vt:lpstr>
      <vt:lpstr>PowerPoint-Präsentation</vt:lpstr>
      <vt:lpstr>Agenda</vt:lpstr>
      <vt:lpstr>PowerPoint-Präsentation</vt:lpstr>
      <vt:lpstr>Zusammenfassung</vt:lpstr>
      <vt:lpstr>Fragen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Böhringer</dc:creator>
  <cp:lastModifiedBy>Christoph Böhringer</cp:lastModifiedBy>
  <cp:revision>1</cp:revision>
  <dcterms:created xsi:type="dcterms:W3CDTF">2021-06-15T06:50:48Z</dcterms:created>
  <dcterms:modified xsi:type="dcterms:W3CDTF">2021-06-15T06:51:27Z</dcterms:modified>
</cp:coreProperties>
</file>