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362" r:id="rId6"/>
    <p:sldId id="363" r:id="rId7"/>
    <p:sldId id="365" r:id="rId8"/>
    <p:sldId id="3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10"/>
  </p:normalViewPr>
  <p:slideViewPr>
    <p:cSldViewPr showGuides="1">
      <p:cViewPr varScale="1">
        <p:scale>
          <a:sx n="84" d="100"/>
          <a:sy n="84" d="100"/>
        </p:scale>
        <p:origin x="96" y="182"/>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08.12.2022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smtClean="0"/>
              <a:t>Titelmasterformat durch Klicken bearbeiten</a:t>
            </a:r>
            <a:endParaRPr lang="de-DE" dirty="0"/>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smtClean="0"/>
              <a:t>Formatvorlage des Untertitelmasters durch Klicken bearbeiten</a:t>
            </a:r>
            <a:endParaRPr lang="de-DE" dirty="0"/>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smtClean="0">
                <a:solidFill>
                  <a:schemeClr val="bg1"/>
                </a:solidFill>
                <a:latin typeface="Arial" panose="020B0604020202020204" pitchFamily="34" charset="0"/>
                <a:cs typeface="Arial" panose="020B0604020202020204" pitchFamily="34" charset="0"/>
              </a:rPr>
              <a:t>www.dhbw-loerrach.de</a:t>
            </a:r>
            <a:endParaRPr lang="de-DE" sz="2000" dirty="0">
              <a:solidFill>
                <a:schemeClr val="bg1"/>
              </a:solidFill>
              <a:latin typeface="Arial" panose="020B0604020202020204" pitchFamily="34" charset="0"/>
              <a:cs typeface="Arial" panose="020B0604020202020204" pitchFamily="34" charset="0"/>
            </a:endParaRP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smtClean="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08.12.2022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smtClean="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08.12.2022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08.12.2022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smtClean="0"/>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smtClean="0"/>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7377B8-7098-4304-968E-D69D6386D549}" type="datetimeFigureOut">
              <a:rPr lang="de-DE" smtClean="0"/>
              <a:t>08.12.2022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smtClean="0"/>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smtClean="0"/>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smtClean="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smtClean="0"/>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08.12.2022</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Elevator Pitch</a:t>
            </a:r>
            <a:br>
              <a:rPr lang="de-DE" dirty="0" smtClean="0"/>
            </a:br>
            <a:r>
              <a:rPr lang="de-DE" dirty="0" smtClean="0"/>
              <a:t>Blockchain-</a:t>
            </a:r>
            <a:r>
              <a:rPr lang="de-DE" dirty="0" err="1" smtClean="0"/>
              <a:t>Voting</a:t>
            </a:r>
            <a:endParaRPr lang="de-DE" dirty="0"/>
          </a:p>
        </p:txBody>
      </p:sp>
      <p:sp>
        <p:nvSpPr>
          <p:cNvPr id="3" name="Untertitel 2"/>
          <p:cNvSpPr>
            <a:spLocks noGrp="1"/>
          </p:cNvSpPr>
          <p:nvPr>
            <p:ph type="subTitle" idx="1"/>
          </p:nvPr>
        </p:nvSpPr>
        <p:spPr/>
        <p:txBody>
          <a:bodyPr/>
          <a:lstStyle/>
          <a:p>
            <a:r>
              <a:rPr lang="de-DE" sz="1800" dirty="0" smtClean="0"/>
              <a:t>Christoph Bieringer</a:t>
            </a:r>
          </a:p>
          <a:p>
            <a:r>
              <a:rPr lang="de-DE" sz="1800" dirty="0" smtClean="0"/>
              <a:t>Simon Schneider</a:t>
            </a:r>
            <a:endParaRPr lang="de-DE" sz="1800" dirty="0"/>
          </a:p>
        </p:txBody>
      </p:sp>
    </p:spTree>
    <p:extLst>
      <p:ext uri="{BB962C8B-B14F-4D97-AF65-F5344CB8AC3E}">
        <p14:creationId xmlns:p14="http://schemas.microsoft.com/office/powerpoint/2010/main" val="265913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Accessibility</a:t>
            </a:r>
            <a:endParaRPr lang="de-DE" dirty="0"/>
          </a:p>
          <a:p>
            <a:r>
              <a:rPr lang="de-DE" dirty="0" smtClean="0"/>
              <a:t>Wahlbeteiligung erhöhen</a:t>
            </a:r>
          </a:p>
          <a:p>
            <a:endParaRPr lang="de-DE" dirty="0" smtClean="0"/>
          </a:p>
          <a:p>
            <a:r>
              <a:rPr lang="de-DE" dirty="0" smtClean="0"/>
              <a:t>Sicherheit durch Kryptographie</a:t>
            </a:r>
          </a:p>
          <a:p>
            <a:r>
              <a:rPr lang="de-DE" dirty="0" smtClean="0"/>
              <a:t>Mehr Vertrauen in politische Abläufe</a:t>
            </a:r>
          </a:p>
          <a:p>
            <a:pPr marL="0" indent="0">
              <a:buNone/>
            </a:pPr>
            <a:endParaRPr lang="de-DE" dirty="0"/>
          </a:p>
          <a:p>
            <a:pPr>
              <a:buFont typeface="Wingdings" panose="05000000000000000000" pitchFamily="2" charset="2"/>
              <a:buChar char="Ø"/>
            </a:pPr>
            <a:r>
              <a:rPr lang="de-DE" dirty="0" smtClean="0"/>
              <a:t>Demokratie stärken!</a:t>
            </a:r>
          </a:p>
        </p:txBody>
      </p:sp>
      <p:sp>
        <p:nvSpPr>
          <p:cNvPr id="3" name="Titel 2"/>
          <p:cNvSpPr>
            <a:spLocks noGrp="1"/>
          </p:cNvSpPr>
          <p:nvPr>
            <p:ph type="title"/>
          </p:nvPr>
        </p:nvSpPr>
        <p:spPr/>
        <p:txBody>
          <a:bodyPr/>
          <a:lstStyle/>
          <a:p>
            <a:r>
              <a:rPr lang="de-DE" dirty="0" smtClean="0"/>
              <a:t>Warum E-</a:t>
            </a:r>
            <a:r>
              <a:rPr lang="de-DE" dirty="0" err="1" smtClean="0"/>
              <a:t>Voting</a:t>
            </a:r>
            <a:r>
              <a:rPr lang="de-DE" dirty="0" smtClean="0"/>
              <a:t>?</a:t>
            </a:r>
            <a:endParaRPr lang="de-DE" dirty="0"/>
          </a:p>
        </p:txBody>
      </p:sp>
      <p:pic>
        <p:nvPicPr>
          <p:cNvPr id="4" name="Grafik 3"/>
          <p:cNvPicPr>
            <a:picLocks noChangeAspect="1"/>
          </p:cNvPicPr>
          <p:nvPr/>
        </p:nvPicPr>
        <p:blipFill>
          <a:blip r:embed="rId2"/>
          <a:stretch>
            <a:fillRect/>
          </a:stretch>
        </p:blipFill>
        <p:spPr>
          <a:xfrm>
            <a:off x="8040216" y="4005064"/>
            <a:ext cx="2555776" cy="1916832"/>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7529" y="830872"/>
            <a:ext cx="2555776" cy="2555776"/>
          </a:xfrm>
          <a:prstGeom prst="rect">
            <a:avLst/>
          </a:prstGeom>
        </p:spPr>
      </p:pic>
    </p:spTree>
    <p:extLst>
      <p:ext uri="{BB962C8B-B14F-4D97-AF65-F5344CB8AC3E}">
        <p14:creationId xmlns:p14="http://schemas.microsoft.com/office/powerpoint/2010/main" val="198597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Einfach zu bedienendes Web-Interface</a:t>
            </a:r>
          </a:p>
          <a:p>
            <a:endParaRPr lang="de-DE" dirty="0"/>
          </a:p>
          <a:p>
            <a:r>
              <a:rPr lang="de-DE" dirty="0" smtClean="0"/>
              <a:t>Blockchain garantiert Integrität der abgegebenen Stimmen</a:t>
            </a:r>
          </a:p>
          <a:p>
            <a:endParaRPr lang="de-DE" dirty="0"/>
          </a:p>
          <a:p>
            <a:r>
              <a:rPr lang="de-DE" dirty="0" smtClean="0"/>
              <a:t>Mix-Netzwerk für vertrauliche Stimmabgabe</a:t>
            </a:r>
          </a:p>
          <a:p>
            <a:endParaRPr lang="de-DE" dirty="0"/>
          </a:p>
        </p:txBody>
      </p:sp>
      <p:sp>
        <p:nvSpPr>
          <p:cNvPr id="3" name="Titel 2"/>
          <p:cNvSpPr>
            <a:spLocks noGrp="1"/>
          </p:cNvSpPr>
          <p:nvPr>
            <p:ph type="title"/>
          </p:nvPr>
        </p:nvSpPr>
        <p:spPr/>
        <p:txBody>
          <a:bodyPr/>
          <a:lstStyle/>
          <a:p>
            <a:r>
              <a:rPr lang="de-DE" dirty="0" smtClean="0"/>
              <a:t>Aktuelles System</a:t>
            </a:r>
            <a:endParaRPr lang="de-DE" dirty="0"/>
          </a:p>
        </p:txBody>
      </p:sp>
      <p:pic>
        <p:nvPicPr>
          <p:cNvPr id="4" name="Grafik 3"/>
          <p:cNvPicPr>
            <a:picLocks noChangeAspect="1"/>
          </p:cNvPicPr>
          <p:nvPr/>
        </p:nvPicPr>
        <p:blipFill>
          <a:blip r:embed="rId2"/>
          <a:stretch>
            <a:fillRect/>
          </a:stretch>
        </p:blipFill>
        <p:spPr>
          <a:xfrm>
            <a:off x="8832304" y="3933056"/>
            <a:ext cx="2619375" cy="1743075"/>
          </a:xfrm>
          <a:prstGeom prst="rect">
            <a:avLst/>
          </a:prstGeom>
        </p:spPr>
      </p:pic>
      <p:pic>
        <p:nvPicPr>
          <p:cNvPr id="5" name="Grafik 4"/>
          <p:cNvPicPr>
            <a:picLocks noChangeAspect="1"/>
          </p:cNvPicPr>
          <p:nvPr/>
        </p:nvPicPr>
        <p:blipFill>
          <a:blip r:embed="rId3"/>
          <a:stretch>
            <a:fillRect/>
          </a:stretch>
        </p:blipFill>
        <p:spPr>
          <a:xfrm>
            <a:off x="3425631" y="4601834"/>
            <a:ext cx="2825955" cy="1698166"/>
          </a:xfrm>
          <a:prstGeom prst="rect">
            <a:avLst/>
          </a:prstGeom>
        </p:spPr>
      </p:pic>
      <p:pic>
        <p:nvPicPr>
          <p:cNvPr id="6" name="Grafik 5"/>
          <p:cNvPicPr>
            <a:picLocks noChangeAspect="1"/>
          </p:cNvPicPr>
          <p:nvPr/>
        </p:nvPicPr>
        <p:blipFill>
          <a:blip r:embed="rId4"/>
          <a:stretch>
            <a:fillRect/>
          </a:stretch>
        </p:blipFill>
        <p:spPr>
          <a:xfrm>
            <a:off x="7608168" y="614952"/>
            <a:ext cx="4223792" cy="2315376"/>
          </a:xfrm>
          <a:prstGeom prst="rect">
            <a:avLst/>
          </a:prstGeom>
        </p:spPr>
      </p:pic>
    </p:spTree>
    <p:extLst>
      <p:ext uri="{BB962C8B-B14F-4D97-AF65-F5344CB8AC3E}">
        <p14:creationId xmlns:p14="http://schemas.microsoft.com/office/powerpoint/2010/main" val="39697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Tree>
    <p:extLst>
      <p:ext uri="{BB962C8B-B14F-4D97-AF65-F5344CB8AC3E}">
        <p14:creationId xmlns:p14="http://schemas.microsoft.com/office/powerpoint/2010/main" val="371925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Zahlreiche Möglichkeiten für Entwicklung</a:t>
            </a:r>
          </a:p>
          <a:p>
            <a:r>
              <a:rPr lang="de-DE" dirty="0" smtClean="0"/>
              <a:t>Theorie</a:t>
            </a:r>
          </a:p>
          <a:p>
            <a:pPr lvl="1"/>
            <a:r>
              <a:rPr lang="de-DE" dirty="0" smtClean="0"/>
              <a:t>Andere theoretische Ansätze untersuchen und vergleichen</a:t>
            </a:r>
            <a:endParaRPr lang="de-DE" dirty="0"/>
          </a:p>
          <a:p>
            <a:endParaRPr lang="de-DE" dirty="0" smtClean="0"/>
          </a:p>
          <a:p>
            <a:r>
              <a:rPr lang="de-DE" dirty="0" smtClean="0"/>
              <a:t>Praxis</a:t>
            </a:r>
          </a:p>
          <a:p>
            <a:pPr lvl="1"/>
            <a:r>
              <a:rPr lang="de-DE" dirty="0" smtClean="0"/>
              <a:t>System erweitern</a:t>
            </a:r>
          </a:p>
          <a:p>
            <a:pPr lvl="1"/>
            <a:r>
              <a:rPr lang="de-DE" dirty="0" smtClean="0"/>
              <a:t>Sicherheit erhöhen</a:t>
            </a:r>
            <a:endParaRPr lang="de-DE" dirty="0"/>
          </a:p>
        </p:txBody>
      </p:sp>
      <p:sp>
        <p:nvSpPr>
          <p:cNvPr id="3" name="Titel 2"/>
          <p:cNvSpPr>
            <a:spLocks noGrp="1"/>
          </p:cNvSpPr>
          <p:nvPr>
            <p:ph type="title"/>
          </p:nvPr>
        </p:nvSpPr>
        <p:spPr/>
        <p:txBody>
          <a:bodyPr/>
          <a:lstStyle/>
          <a:p>
            <a:r>
              <a:rPr lang="de-DE" dirty="0" smtClean="0"/>
              <a:t>Ausblick: Was jetzt?</a:t>
            </a:r>
            <a:endParaRPr lang="de-DE" dirty="0"/>
          </a:p>
        </p:txBody>
      </p:sp>
    </p:spTree>
    <p:extLst>
      <p:ext uri="{BB962C8B-B14F-4D97-AF65-F5344CB8AC3E}">
        <p14:creationId xmlns:p14="http://schemas.microsoft.com/office/powerpoint/2010/main" val="2131078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BW_Folienmaster(1)" id="{F8BEEDF5-8A7C-4576-BC46-4F38D8AF123F}" vid="{02453023-5A0D-42D1-842A-5726CBE76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0EAF80-A70D-4FE4-8D4E-5892E0845FA2}">
  <ds:schemaRefs>
    <ds:schemaRef ds:uri="http://schemas.microsoft.com/sharepoint/v3/contenttype/forms"/>
  </ds:schemaRefs>
</ds:datastoreItem>
</file>

<file path=customXml/itemProps2.xml><?xml version="1.0" encoding="utf-8"?>
<ds:datastoreItem xmlns:ds="http://schemas.openxmlformats.org/officeDocument/2006/customXml" ds:itemID="{E9F8F853-DB14-4E26-9159-30E314C55244}">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microsoft.com/sharepoint/v3"/>
    <ds:schemaRef ds:uri="821bfd73-a8f8-428c-85e3-f70db19f29b1"/>
    <ds:schemaRef ds:uri="2849ec3c-3bba-402d-9ba5-165a61c8a092"/>
    <ds:schemaRef ds:uri="http://www.w3.org/XML/1998/namespace"/>
    <ds:schemaRef ds:uri="http://purl.org/dc/dcmitype/"/>
  </ds:schemaRefs>
</ds:datastoreItem>
</file>

<file path=customXml/itemProps3.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DHBW_Folienmaster(1)</Template>
  <TotalTime>0</TotalTime>
  <Words>62</Words>
  <Application>Microsoft Office PowerPoint</Application>
  <PresentationFormat>Breitbild</PresentationFormat>
  <Paragraphs>27</Paragraphs>
  <Slides>5</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Symbol</vt:lpstr>
      <vt:lpstr>Wingdings</vt:lpstr>
      <vt:lpstr>DHBW_Folienmaster</vt:lpstr>
      <vt:lpstr>Elevator Pitch Blockchain-Voting</vt:lpstr>
      <vt:lpstr>Warum E-Voting?</vt:lpstr>
      <vt:lpstr>Aktuelles System</vt:lpstr>
      <vt:lpstr>Demo</vt:lpstr>
      <vt:lpstr>Ausblick: Was jetzt?</vt:lpstr>
    </vt:vector>
  </TitlesOfParts>
  <Company>DHBW Loerrach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User</cp:lastModifiedBy>
  <cp:revision>5</cp:revision>
  <dcterms:created xsi:type="dcterms:W3CDTF">2022-12-08T19:57:42Z</dcterms:created>
  <dcterms:modified xsi:type="dcterms:W3CDTF">2022-12-08T20:29:36Z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