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362" r:id="rId6"/>
    <p:sldId id="366" r:id="rId7"/>
    <p:sldId id="363" r:id="rId8"/>
    <p:sldId id="365" r:id="rId9"/>
    <p:sldId id="367" r:id="rId10"/>
    <p:sldId id="364" r:id="rId11"/>
    <p:sldId id="368"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253" userDrawn="1">
          <p15:clr>
            <a:srgbClr val="A4A3A4"/>
          </p15:clr>
        </p15:guide>
        <p15:guide id="3" orient="horz" pos="3974" userDrawn="1">
          <p15:clr>
            <a:srgbClr val="A4A3A4"/>
          </p15:clr>
        </p15:guide>
        <p15:guide id="4" pos="332" userDrawn="1">
          <p15:clr>
            <a:srgbClr val="A4A3A4"/>
          </p15:clr>
        </p15:guide>
        <p15:guide id="5" pos="73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E200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410"/>
  </p:normalViewPr>
  <p:slideViewPr>
    <p:cSldViewPr showGuides="1">
      <p:cViewPr varScale="1">
        <p:scale>
          <a:sx n="89" d="100"/>
          <a:sy n="89" d="100"/>
        </p:scale>
        <p:origin x="466" y="77"/>
      </p:cViewPr>
      <p:guideLst>
        <p:guide orient="horz" pos="2160"/>
        <p:guide orient="horz" pos="1253"/>
        <p:guide orient="horz" pos="3974"/>
        <p:guide pos="332"/>
        <p:guide pos="734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85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4B821-B968-4E43-8B36-A4F1C6486253}" type="datetimeFigureOut">
              <a:rPr lang="de-DE" smtClean="0"/>
              <a:t>10.12.2022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F8D1D-8336-4B08-9381-056686C8B284}" type="slidenum">
              <a:rPr lang="de-DE" smtClean="0"/>
              <a:t>‹Nr.›</a:t>
            </a:fld>
            <a:endParaRPr lang="de-DE"/>
          </a:p>
        </p:txBody>
      </p:sp>
    </p:spTree>
    <p:extLst>
      <p:ext uri="{BB962C8B-B14F-4D97-AF65-F5344CB8AC3E}">
        <p14:creationId xmlns:p14="http://schemas.microsoft.com/office/powerpoint/2010/main" val="2898393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44F8D1D-8336-4B08-9381-056686C8B284}" type="slidenum">
              <a:rPr lang="de-DE" smtClean="0"/>
              <a:t>1</a:t>
            </a:fld>
            <a:endParaRPr lang="de-DE"/>
          </a:p>
        </p:txBody>
      </p:sp>
    </p:spTree>
    <p:extLst>
      <p:ext uri="{BB962C8B-B14F-4D97-AF65-F5344CB8AC3E}">
        <p14:creationId xmlns:p14="http://schemas.microsoft.com/office/powerpoint/2010/main" val="10042505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84000" y="1881008"/>
            <a:ext cx="9024000" cy="1620000"/>
          </a:xfrm>
        </p:spPr>
        <p:txBody>
          <a:bodyPr lIns="36000" tIns="36000" rIns="36000" bIns="36000" anchor="t">
            <a:noAutofit/>
          </a:bodyPr>
          <a:lstStyle>
            <a:lvl1pPr>
              <a:defRPr lang="de-DE" sz="3600"/>
            </a:lvl1pPr>
          </a:lstStyle>
          <a:p>
            <a:pPr lvl="0" defTabSz="1071563" eaLnBrk="0" fontAlgn="base" hangingPunct="0">
              <a:spcAft>
                <a:spcPct val="0"/>
              </a:spcAft>
            </a:pPr>
            <a:r>
              <a:rPr lang="de-DE" smtClean="0"/>
              <a:t>Titelmasterformat durch Klicken bearbeiten</a:t>
            </a:r>
            <a:endParaRPr lang="de-DE" dirty="0"/>
          </a:p>
        </p:txBody>
      </p:sp>
      <p:sp>
        <p:nvSpPr>
          <p:cNvPr id="3" name="Untertitel 2"/>
          <p:cNvSpPr>
            <a:spLocks noGrp="1"/>
          </p:cNvSpPr>
          <p:nvPr>
            <p:ph type="subTitle" idx="1"/>
          </p:nvPr>
        </p:nvSpPr>
        <p:spPr>
          <a:xfrm>
            <a:off x="1584000" y="3789040"/>
            <a:ext cx="9024000" cy="1260000"/>
          </a:xfrm>
        </p:spPr>
        <p:txBody>
          <a:bodyPr lIns="36000" tIns="36000" rIns="36000" bIns="36000" anchor="b">
            <a:noAutofit/>
          </a:bodyPr>
          <a:lstStyle>
            <a:lvl1pPr marL="266700" indent="-266700">
              <a:buNone/>
              <a:defRPr lang="de-DE"/>
            </a:lvl1pPr>
          </a:lstStyle>
          <a:p>
            <a:pPr marL="0" lvl="0" indent="0" defTabSz="1071563" eaLnBrk="0" fontAlgn="base" hangingPunct="0">
              <a:spcAft>
                <a:spcPct val="0"/>
              </a:spcAft>
            </a:pPr>
            <a:r>
              <a:rPr lang="de-DE" smtClean="0"/>
              <a:t>Formatvorlage des Untertitelmasters durch Klicken bearbeiten</a:t>
            </a:r>
            <a:endParaRPr lang="de-DE" dirty="0"/>
          </a:p>
        </p:txBody>
      </p:sp>
      <p:pic>
        <p:nvPicPr>
          <p:cNvPr id="7" name="Picture 33" descr="Streifen_Titelmaster"/>
          <p:cNvPicPr>
            <a:picLocks noChangeArrowheads="1"/>
          </p:cNvPicPr>
          <p:nvPr userDrawn="1"/>
        </p:nvPicPr>
        <p:blipFill>
          <a:blip r:embed="rId2" cstate="print"/>
          <a:srcRect/>
          <a:stretch>
            <a:fillRect/>
          </a:stretch>
        </p:blipFill>
        <p:spPr bwMode="auto">
          <a:xfrm>
            <a:off x="0" y="5085230"/>
            <a:ext cx="12192000" cy="1440000"/>
          </a:xfrm>
          <a:prstGeom prst="rect">
            <a:avLst/>
          </a:prstGeom>
          <a:noFill/>
          <a:ln w="9525">
            <a:noFill/>
            <a:miter lim="800000"/>
            <a:headEnd/>
            <a:tailEnd/>
          </a:ln>
        </p:spPr>
      </p:pic>
      <p:sp>
        <p:nvSpPr>
          <p:cNvPr id="8" name="Textfeld 7"/>
          <p:cNvSpPr txBox="1"/>
          <p:nvPr userDrawn="1"/>
        </p:nvSpPr>
        <p:spPr>
          <a:xfrm>
            <a:off x="0" y="5589300"/>
            <a:ext cx="12191999" cy="415498"/>
          </a:xfrm>
          <a:prstGeom prst="rect">
            <a:avLst/>
          </a:prstGeom>
          <a:noFill/>
        </p:spPr>
        <p:txBody>
          <a:bodyPr wrap="square" rtlCol="0" anchor="ctr">
            <a:spAutoFit/>
          </a:bodyPr>
          <a:lstStyle/>
          <a:p>
            <a:pPr algn="ctr"/>
            <a:r>
              <a:rPr lang="de-DE" sz="2000" dirty="0" smtClean="0">
                <a:solidFill>
                  <a:schemeClr val="bg1"/>
                </a:solidFill>
                <a:latin typeface="Arial" panose="020B0604020202020204" pitchFamily="34" charset="0"/>
                <a:cs typeface="Arial" panose="020B0604020202020204" pitchFamily="34" charset="0"/>
              </a:rPr>
              <a:t>www.dhbw-loerrach.de</a:t>
            </a:r>
            <a:endParaRPr lang="de-DE" sz="2000" dirty="0">
              <a:solidFill>
                <a:schemeClr val="bg1"/>
              </a:solidFill>
              <a:latin typeface="Arial" panose="020B0604020202020204" pitchFamily="34" charset="0"/>
              <a:cs typeface="Arial" panose="020B0604020202020204" pitchFamily="34" charset="0"/>
            </a:endParaRPr>
          </a:p>
        </p:txBody>
      </p:sp>
      <p:pic>
        <p:nvPicPr>
          <p:cNvPr id="9" name="Picture 5" descr="DHBW_d_LOE_WEB_neu"/>
          <p:cNvPicPr>
            <a:picLocks noChangeAspect="1" noChangeArrowheads="1"/>
          </p:cNvPicPr>
          <p:nvPr userDrawn="1"/>
        </p:nvPicPr>
        <p:blipFill>
          <a:blip r:embed="rId3" cstate="print"/>
          <a:srcRect/>
          <a:stretch>
            <a:fillRect/>
          </a:stretch>
        </p:blipFill>
        <p:spPr bwMode="auto">
          <a:xfrm>
            <a:off x="355353" y="188792"/>
            <a:ext cx="5962591" cy="1437341"/>
          </a:xfrm>
          <a:prstGeom prst="rect">
            <a:avLst/>
          </a:prstGeom>
          <a:noFill/>
          <a:ln w="9525">
            <a:noFill/>
            <a:miter lim="800000"/>
            <a:headEnd/>
            <a:tailEnd/>
          </a:ln>
        </p:spPr>
      </p:pic>
    </p:spTree>
    <p:extLst>
      <p:ext uri="{BB962C8B-B14F-4D97-AF65-F5344CB8AC3E}">
        <p14:creationId xmlns:p14="http://schemas.microsoft.com/office/powerpoint/2010/main" val="23653154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Kapitelüberschrift/Feature">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sp>
        <p:nvSpPr>
          <p:cNvPr id="4" name="Bildplatzhalter 3"/>
          <p:cNvSpPr>
            <a:spLocks noGrp="1"/>
          </p:cNvSpPr>
          <p:nvPr>
            <p:ph type="pic" sz="quarter" idx="10"/>
          </p:nvPr>
        </p:nvSpPr>
        <p:spPr>
          <a:xfrm>
            <a:off x="-48683" y="19422"/>
            <a:ext cx="12192000" cy="5113338"/>
          </a:xfrm>
        </p:spPr>
        <p:txBody>
          <a:bodyPr rtlCol="0">
            <a:normAutofit/>
          </a:bodyPr>
          <a:lstStyle/>
          <a:p>
            <a:pPr lvl="0"/>
            <a:r>
              <a:rPr lang="de-DE" noProof="0" smtClean="0"/>
              <a:t>Bild durch Klicken auf Symbol hinzufügen</a:t>
            </a:r>
            <a:endParaRPr lang="de-DE" noProof="0" dirty="0"/>
          </a:p>
        </p:txBody>
      </p:sp>
      <p:sp>
        <p:nvSpPr>
          <p:cNvPr id="10" name="Titel 1"/>
          <p:cNvSpPr>
            <a:spLocks noGrp="1"/>
          </p:cNvSpPr>
          <p:nvPr>
            <p:ph type="ctrTitle"/>
          </p:nvPr>
        </p:nvSpPr>
        <p:spPr>
          <a:xfrm>
            <a:off x="239349" y="5373416"/>
            <a:ext cx="11952651" cy="1800000"/>
          </a:xfrm>
          <a:noFill/>
        </p:spPr>
        <p:txBody>
          <a:bodyPr anchor="t"/>
          <a:lstStyle>
            <a:lvl1pPr algn="ctr">
              <a:defRPr sz="3600" b="1">
                <a:solidFill>
                  <a:schemeClr val="bg1"/>
                </a:solidFill>
              </a:defRPr>
            </a:lvl1pPr>
          </a:lstStyle>
          <a:p>
            <a:r>
              <a:rPr lang="de-DE" smtClean="0"/>
              <a:t>Titelmasterformat durch Klicken bearbeiten</a:t>
            </a:r>
            <a:endParaRPr lang="de-DE" dirty="0"/>
          </a:p>
        </p:txBody>
      </p:sp>
    </p:spTree>
    <p:extLst>
      <p:ext uri="{BB962C8B-B14F-4D97-AF65-F5344CB8AC3E}">
        <p14:creationId xmlns:p14="http://schemas.microsoft.com/office/powerpoint/2010/main" val="33342389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3" name="Inhaltsplatzhalter 2"/>
          <p:cNvSpPr>
            <a:spLocks noGrp="1"/>
          </p:cNvSpPr>
          <p:nvPr>
            <p:ph idx="1"/>
          </p:nvPr>
        </p:nvSpPr>
        <p:spPr>
          <a:xfrm>
            <a:off x="576000" y="1980000"/>
            <a:ext cx="11040000" cy="4320000"/>
          </a:xfrm>
        </p:spPr>
        <p:txBody>
          <a:bodyPr/>
          <a:lstStyle/>
          <a:p>
            <a:pPr lvl="0"/>
            <a:r>
              <a:rPr lang="de-DE" smtClean="0"/>
              <a:t>Textmasterformat bearbeiten</a:t>
            </a:r>
          </a:p>
          <a:p>
            <a:pPr lvl="1"/>
            <a:r>
              <a:rPr lang="de-DE" smtClean="0"/>
              <a:t>Zweite Ebene</a:t>
            </a:r>
          </a:p>
          <a:p>
            <a:pPr lvl="2"/>
            <a:r>
              <a:rPr lang="de-DE" smtClean="0"/>
              <a:t>Dritte Ebene</a:t>
            </a:r>
          </a:p>
        </p:txBody>
      </p:sp>
      <p:sp>
        <p:nvSpPr>
          <p:cNvPr id="4" name="Datumsplatzhalter 3"/>
          <p:cNvSpPr>
            <a:spLocks noGrp="1"/>
          </p:cNvSpPr>
          <p:nvPr>
            <p:ph type="dt" sz="half" idx="10"/>
          </p:nvPr>
        </p:nvSpPr>
        <p:spPr/>
        <p:txBody>
          <a:bodyPr/>
          <a:lstStyle/>
          <a:p>
            <a:fld id="{6E7377B8-7098-4304-968E-D69D6386D549}" type="datetimeFigureOut">
              <a:rPr lang="de-DE" smtClean="0"/>
              <a:t>10.12.2022</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dirty="0"/>
          </a:p>
        </p:txBody>
      </p:sp>
      <p:sp>
        <p:nvSpPr>
          <p:cNvPr id="7" name="Titel 1"/>
          <p:cNvSpPr>
            <a:spLocks noGrp="1"/>
          </p:cNvSpPr>
          <p:nvPr>
            <p:ph type="title"/>
          </p:nvPr>
        </p:nvSpPr>
        <p:spPr>
          <a:xfrm>
            <a:off x="845747" y="836640"/>
            <a:ext cx="10800000" cy="936000"/>
          </a:xfrm>
          <a:prstGeom prst="rect">
            <a:avLst/>
          </a:prstGeom>
        </p:spPr>
        <p:txBody>
          <a:bodyPr/>
          <a:lstStyle>
            <a:lvl1pPr>
              <a:defRPr sz="3200">
                <a:solidFill>
                  <a:srgbClr val="E2001A"/>
                </a:solidFill>
              </a:defRPr>
            </a:lvl1pPr>
          </a:lstStyle>
          <a:p>
            <a:r>
              <a:rPr lang="de-DE" noProof="0" smtClean="0"/>
              <a:t>Titelmasterformat durch Klicken bearbeiten</a:t>
            </a:r>
            <a:endParaRPr lang="en-US" noProof="0" dirty="0"/>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36628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3" name="Inhaltsplatzhalter 2"/>
          <p:cNvSpPr>
            <a:spLocks noGrp="1"/>
          </p:cNvSpPr>
          <p:nvPr>
            <p:ph sz="half" idx="1"/>
          </p:nvPr>
        </p:nvSpPr>
        <p:spPr>
          <a:xfrm>
            <a:off x="609600" y="1989138"/>
            <a:ext cx="5384800" cy="4320000"/>
          </a:xfrm>
        </p:spPr>
        <p:txBody>
          <a:bodyPr>
            <a:normAutofit/>
          </a:bodyPr>
          <a:lstStyle>
            <a:lvl1pPr>
              <a:defRPr sz="2400"/>
            </a:lvl1pPr>
            <a:lvl2pPr>
              <a:defRPr sz="1800"/>
            </a:lvl2pPr>
            <a:lvl3pPr>
              <a:defRPr sz="14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4" name="Inhaltsplatzhalter 3"/>
          <p:cNvSpPr>
            <a:spLocks noGrp="1"/>
          </p:cNvSpPr>
          <p:nvPr>
            <p:ph sz="half" idx="2"/>
          </p:nvPr>
        </p:nvSpPr>
        <p:spPr>
          <a:xfrm>
            <a:off x="6197600" y="1989138"/>
            <a:ext cx="5384800" cy="4320000"/>
          </a:xfrm>
        </p:spPr>
        <p:txBody>
          <a:bodyPr>
            <a:normAutofit/>
          </a:bodyPr>
          <a:lstStyle>
            <a:lvl1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1pPr>
            <a:lvl2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2pPr>
            <a:lvl3pPr algn="l" defTabSz="914400" rtl="0" eaLnBrk="1" latinLnBrk="0" hangingPunct="1">
              <a:spcBef>
                <a:spcPct val="20000"/>
              </a:spcBef>
              <a:defRPr lang="de-DE" sz="2400" kern="1200" dirty="0" smtClean="0">
                <a:solidFill>
                  <a:srgbClr val="808080"/>
                </a:solidFill>
                <a:latin typeface="Arial" pitchFamily="34" charset="0"/>
                <a:ea typeface="+mn-ea"/>
                <a:cs typeface="Arial" pitchFamily="34" charset="0"/>
              </a:defRPr>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p:txBody>
      </p:sp>
      <p:sp>
        <p:nvSpPr>
          <p:cNvPr id="5" name="Datumsplatzhalter 4"/>
          <p:cNvSpPr>
            <a:spLocks noGrp="1"/>
          </p:cNvSpPr>
          <p:nvPr>
            <p:ph type="dt" sz="half" idx="10"/>
          </p:nvPr>
        </p:nvSpPr>
        <p:spPr/>
        <p:txBody>
          <a:bodyPr/>
          <a:lstStyle/>
          <a:p>
            <a:fld id="{6E7377B8-7098-4304-968E-D69D6386D549}" type="datetimeFigureOut">
              <a:rPr lang="de-DE" smtClean="0"/>
              <a:t>10.12.2022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D9D8162-0B69-4D9F-89F9-48D6331328F2}" type="slidenum">
              <a:rPr lang="de-DE" smtClean="0"/>
              <a:t>‹Nr.›</a:t>
            </a:fld>
            <a:endParaRPr lang="de-DE"/>
          </a:p>
        </p:txBody>
      </p:sp>
      <p:sp>
        <p:nvSpPr>
          <p:cNvPr id="8" name="Rechteck 7"/>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9"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
        <p:nvSpPr>
          <p:cNvPr id="12"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23178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3" name="Textplatzhalter 2"/>
          <p:cNvSpPr>
            <a:spLocks noGrp="1"/>
          </p:cNvSpPr>
          <p:nvPr>
            <p:ph type="body" idx="1"/>
          </p:nvPr>
        </p:nvSpPr>
        <p:spPr>
          <a:xfrm>
            <a:off x="609600" y="1997150"/>
            <a:ext cx="5386917"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609600" y="2636911"/>
            <a:ext cx="5386917" cy="3671814"/>
          </a:xfrm>
        </p:spPr>
        <p:txBody>
          <a:bodyPr>
            <a:normAutofit/>
          </a:bodyPr>
          <a:lstStyle>
            <a:lvl1pPr>
              <a:defRPr sz="2400"/>
            </a:lvl1pPr>
            <a:lvl2pPr>
              <a:defRPr sz="1800"/>
            </a:lvl2pPr>
            <a:lvl3pPr>
              <a:defRPr sz="14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5" name="Textplatzhalter 4"/>
          <p:cNvSpPr>
            <a:spLocks noGrp="1"/>
          </p:cNvSpPr>
          <p:nvPr>
            <p:ph type="body" sz="quarter" idx="3"/>
          </p:nvPr>
        </p:nvSpPr>
        <p:spPr>
          <a:xfrm>
            <a:off x="6193370" y="1997150"/>
            <a:ext cx="5389033" cy="639762"/>
          </a:xfrm>
        </p:spPr>
        <p:txBody>
          <a:bodyPr anchor="ctr">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93370" y="2636911"/>
            <a:ext cx="5389033" cy="3671814"/>
          </a:xfrm>
        </p:spPr>
        <p:txBody>
          <a:bodyPr>
            <a:normAutofit/>
          </a:bodyPr>
          <a:lstStyle>
            <a:lvl1pPr>
              <a:defRPr sz="24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p:txBody>
      </p:sp>
      <p:sp>
        <p:nvSpPr>
          <p:cNvPr id="7" name="Datumsplatzhalter 6"/>
          <p:cNvSpPr>
            <a:spLocks noGrp="1"/>
          </p:cNvSpPr>
          <p:nvPr>
            <p:ph type="dt" sz="half" idx="10"/>
          </p:nvPr>
        </p:nvSpPr>
        <p:spPr/>
        <p:txBody>
          <a:bodyPr/>
          <a:lstStyle/>
          <a:p>
            <a:fld id="{6E7377B8-7098-4304-968E-D69D6386D549}" type="datetimeFigureOut">
              <a:rPr lang="de-DE" smtClean="0"/>
              <a:t>10.12.2022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D9D8162-0B69-4D9F-89F9-48D6331328F2}" type="slidenum">
              <a:rPr lang="de-DE" smtClean="0"/>
              <a:t>‹Nr.›</a:t>
            </a:fld>
            <a:endParaRPr lang="de-DE"/>
          </a:p>
        </p:txBody>
      </p:sp>
      <p:sp>
        <p:nvSpPr>
          <p:cNvPr id="10"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15"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7" name="Rechteck 16"/>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4"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155420287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104000" y="1872000"/>
            <a:ext cx="9984000" cy="1620000"/>
          </a:xfrm>
        </p:spPr>
        <p:txBody>
          <a:bodyPr anchor="t"/>
          <a:lstStyle>
            <a:lvl1pPr algn="l">
              <a:defRPr sz="3200" b="0" cap="none" baseline="0"/>
            </a:lvl1pPr>
          </a:lstStyle>
          <a:p>
            <a:r>
              <a:rPr lang="de-DE" smtClean="0"/>
              <a:t>Titelmasterformat durch Klicken bearbeiten</a:t>
            </a:r>
            <a:endParaRPr lang="de-DE" dirty="0"/>
          </a:p>
        </p:txBody>
      </p:sp>
      <p:sp>
        <p:nvSpPr>
          <p:cNvPr id="4" name="Datumsplatzhalter 3"/>
          <p:cNvSpPr>
            <a:spLocks noGrp="1"/>
          </p:cNvSpPr>
          <p:nvPr>
            <p:ph type="dt" sz="half" idx="10"/>
          </p:nvPr>
        </p:nvSpPr>
        <p:spPr/>
        <p:txBody>
          <a:bodyPr/>
          <a:lstStyle/>
          <a:p>
            <a:fld id="{6E7377B8-7098-4304-968E-D69D6386D549}" type="datetimeFigureOut">
              <a:rPr lang="de-DE" smtClean="0"/>
              <a:t>10.12.2022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D9D8162-0B69-4D9F-89F9-48D6331328F2}" type="slidenum">
              <a:rPr lang="de-DE" smtClean="0"/>
              <a:t>‹Nr.›</a:t>
            </a:fld>
            <a:endParaRPr lang="de-DE"/>
          </a:p>
        </p:txBody>
      </p:sp>
      <p:sp>
        <p:nvSpPr>
          <p:cNvPr id="7"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8"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11" name="Inhaltsplatzhalter 10"/>
          <p:cNvSpPr>
            <a:spLocks noGrp="1"/>
          </p:cNvSpPr>
          <p:nvPr>
            <p:ph sz="quarter" idx="13"/>
          </p:nvPr>
        </p:nvSpPr>
        <p:spPr>
          <a:xfrm>
            <a:off x="1104000" y="3573016"/>
            <a:ext cx="9984000" cy="2736000"/>
          </a:xfrm>
        </p:spPr>
        <p:txBody>
          <a:bodyPr/>
          <a:lstStyle>
            <a:lvl1pPr marL="0" indent="0">
              <a:buNone/>
              <a:defRPr/>
            </a:lvl1pPr>
          </a:lstStyle>
          <a:p>
            <a:pPr lvl="0"/>
            <a:r>
              <a:rPr lang="de-DE" smtClean="0"/>
              <a:t>Textmasterformat bearbeiten</a:t>
            </a:r>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2313653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E7377B8-7098-4304-968E-D69D6386D549}" type="datetimeFigureOut">
              <a:rPr lang="de-DE" smtClean="0"/>
              <a:t>10.12.2022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D9D8162-0B69-4D9F-89F9-48D6331328F2}" type="slidenum">
              <a:rPr lang="de-DE" smtClean="0"/>
              <a:t>‹Nr.›</a:t>
            </a:fld>
            <a:endParaRPr lang="de-DE"/>
          </a:p>
        </p:txBody>
      </p:sp>
      <p:sp>
        <p:nvSpPr>
          <p:cNvPr id="6" name="Line 17"/>
          <p:cNvSpPr>
            <a:spLocks noChangeShapeType="1"/>
          </p:cNvSpPr>
          <p:nvPr userDrawn="1"/>
        </p:nvSpPr>
        <p:spPr bwMode="auto">
          <a:xfrm flipV="1">
            <a:off x="575736" y="6453188"/>
            <a:ext cx="11040533"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pic>
        <p:nvPicPr>
          <p:cNvPr id="7" name="Picture 5" descr="DHBW_d_LOE_WEB_neu"/>
          <p:cNvPicPr>
            <a:picLocks noChangeAspect="1" noChangeArrowheads="1"/>
          </p:cNvPicPr>
          <p:nvPr userDrawn="1"/>
        </p:nvPicPr>
        <p:blipFill>
          <a:blip r:embed="rId2" cstate="print"/>
          <a:srcRect/>
          <a:stretch>
            <a:fillRect/>
          </a:stretch>
        </p:blipFill>
        <p:spPr bwMode="auto">
          <a:xfrm>
            <a:off x="486081" y="44702"/>
            <a:ext cx="3138206" cy="756495"/>
          </a:xfrm>
          <a:prstGeom prst="rect">
            <a:avLst/>
          </a:prstGeom>
          <a:noFill/>
          <a:ln w="9525">
            <a:noFill/>
            <a:miter lim="800000"/>
            <a:headEnd/>
            <a:tailEnd/>
          </a:ln>
        </p:spPr>
      </p:pic>
      <p:sp>
        <p:nvSpPr>
          <p:cNvPr id="9" name="Rechteck 8"/>
          <p:cNvSpPr/>
          <p:nvPr userDrawn="1"/>
        </p:nvSpPr>
        <p:spPr>
          <a:xfrm>
            <a:off x="611589" y="836640"/>
            <a:ext cx="144000" cy="936130"/>
          </a:xfrm>
          <a:prstGeom prst="rect">
            <a:avLst/>
          </a:prstGeom>
          <a:solidFill>
            <a:srgbClr val="E2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Line 17"/>
          <p:cNvSpPr>
            <a:spLocks noChangeShapeType="1"/>
          </p:cNvSpPr>
          <p:nvPr userDrawn="1"/>
        </p:nvSpPr>
        <p:spPr bwMode="auto">
          <a:xfrm flipV="1">
            <a:off x="3720616" y="473458"/>
            <a:ext cx="7920000" cy="0"/>
          </a:xfrm>
          <a:prstGeom prst="line">
            <a:avLst/>
          </a:prstGeom>
          <a:noFill/>
          <a:ln w="3175">
            <a:solidFill>
              <a:srgbClr val="808080"/>
            </a:solidFill>
            <a:round/>
            <a:headEnd/>
            <a:tailEnd/>
          </a:ln>
        </p:spPr>
        <p:txBody>
          <a:bodyPr wrap="none" anchor="ctr"/>
          <a:lstStyle/>
          <a:p>
            <a:pPr defTabSz="1072866" fontAlgn="auto">
              <a:spcBef>
                <a:spcPts val="0"/>
              </a:spcBef>
              <a:spcAft>
                <a:spcPts val="0"/>
              </a:spcAft>
              <a:defRPr/>
            </a:pPr>
            <a:endParaRPr lang="de-DE" sz="1800">
              <a:latin typeface="+mn-lt"/>
            </a:endParaRPr>
          </a:p>
        </p:txBody>
      </p:sp>
    </p:spTree>
    <p:extLst>
      <p:ext uri="{BB962C8B-B14F-4D97-AF65-F5344CB8AC3E}">
        <p14:creationId xmlns:p14="http://schemas.microsoft.com/office/powerpoint/2010/main" val="5633807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10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elfolie mit Foto">
    <p:spTree>
      <p:nvGrpSpPr>
        <p:cNvPr id="1" name=""/>
        <p:cNvGrpSpPr/>
        <p:nvPr/>
      </p:nvGrpSpPr>
      <p:grpSpPr>
        <a:xfrm>
          <a:off x="0" y="0"/>
          <a:ext cx="0" cy="0"/>
          <a:chOff x="0" y="0"/>
          <a:chExt cx="0" cy="0"/>
        </a:xfrm>
      </p:grpSpPr>
      <p:sp>
        <p:nvSpPr>
          <p:cNvPr id="5" name="Textfeld 6"/>
          <p:cNvSpPr txBox="1">
            <a:spLocks noChangeArrowheads="1"/>
          </p:cNvSpPr>
          <p:nvPr/>
        </p:nvSpPr>
        <p:spPr bwMode="auto">
          <a:xfrm>
            <a:off x="10238317" y="6435726"/>
            <a:ext cx="863600" cy="2000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de-DE" altLang="de-DE" sz="700" smtClean="0">
                <a:solidFill>
                  <a:srgbClr val="0099FF"/>
                </a:solidFill>
              </a:rPr>
              <a:t>UNICEF</a:t>
            </a:r>
          </a:p>
        </p:txBody>
      </p:sp>
      <p:sp>
        <p:nvSpPr>
          <p:cNvPr id="6" name="Rechteck 5"/>
          <p:cNvSpPr>
            <a:spLocks noChangeArrowheads="1"/>
          </p:cNvSpPr>
          <p:nvPr/>
        </p:nvSpPr>
        <p:spPr bwMode="auto">
          <a:xfrm>
            <a:off x="-48683" y="5113338"/>
            <a:ext cx="12240684" cy="1771650"/>
          </a:xfrm>
          <a:prstGeom prst="rect">
            <a:avLst/>
          </a:prstGeom>
          <a:solidFill>
            <a:srgbClr val="0099FF"/>
          </a:solidFill>
          <a:ln w="25400">
            <a:solidFill>
              <a:srgbClr val="0099FF"/>
            </a:solidFill>
            <a:miter lim="800000"/>
            <a:headEnd/>
            <a:tailEnd/>
          </a:ln>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endParaRPr lang="de-DE" altLang="de-DE" sz="1800" smtClean="0"/>
          </a:p>
        </p:txBody>
      </p:sp>
      <p:pic>
        <p:nvPicPr>
          <p:cNvPr id="7" name="Inhaltsplatzhalt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9400" y="5876926"/>
            <a:ext cx="2398184"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239350" y="5081410"/>
            <a:ext cx="8545117" cy="1800000"/>
          </a:xfrm>
          <a:noFill/>
        </p:spPr>
        <p:txBody>
          <a:bodyPr anchor="t"/>
          <a:lstStyle>
            <a:lvl1pPr>
              <a:defRPr sz="3600" b="1">
                <a:solidFill>
                  <a:schemeClr val="bg1"/>
                </a:solidFill>
              </a:defRPr>
            </a:lvl1pPr>
          </a:lstStyle>
          <a:p>
            <a:r>
              <a:rPr lang="de-DE" smtClean="0"/>
              <a:t>Titelmasterformat durch Klicken bearbeiten</a:t>
            </a:r>
            <a:endParaRPr lang="de-DE" dirty="0"/>
          </a:p>
        </p:txBody>
      </p:sp>
      <p:sp>
        <p:nvSpPr>
          <p:cNvPr id="10" name="Untertitel 2"/>
          <p:cNvSpPr>
            <a:spLocks noGrp="1"/>
          </p:cNvSpPr>
          <p:nvPr>
            <p:ph type="subTitle" idx="1"/>
          </p:nvPr>
        </p:nvSpPr>
        <p:spPr>
          <a:xfrm>
            <a:off x="239351" y="5918324"/>
            <a:ext cx="8545117" cy="967061"/>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12" name="Bildplatzhalter 11"/>
          <p:cNvSpPr>
            <a:spLocks noGrp="1"/>
          </p:cNvSpPr>
          <p:nvPr>
            <p:ph type="pic" sz="quarter" idx="10"/>
          </p:nvPr>
        </p:nvSpPr>
        <p:spPr>
          <a:xfrm>
            <a:off x="0" y="1"/>
            <a:ext cx="12192000" cy="5084763"/>
          </a:xfrm>
        </p:spPr>
        <p:txBody>
          <a:bodyPr rtlCol="0">
            <a:normAutofit/>
          </a:bodyPr>
          <a:lstStyle/>
          <a:p>
            <a:pPr lvl="0"/>
            <a:r>
              <a:rPr lang="de-DE" noProof="0" smtClean="0"/>
              <a:t>Bild durch Klicken auf Symbol hinzufügen</a:t>
            </a:r>
            <a:endParaRPr lang="de-DE" noProof="0"/>
          </a:p>
        </p:txBody>
      </p:sp>
    </p:spTree>
    <p:extLst>
      <p:ext uri="{BB962C8B-B14F-4D97-AF65-F5344CB8AC3E}">
        <p14:creationId xmlns:p14="http://schemas.microsoft.com/office/powerpoint/2010/main" val="12090736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Foto mit Text 2">
    <p:spTree>
      <p:nvGrpSpPr>
        <p:cNvPr id="1" name=""/>
        <p:cNvGrpSpPr/>
        <p:nvPr/>
      </p:nvGrpSpPr>
      <p:grpSpPr>
        <a:xfrm>
          <a:off x="0" y="0"/>
          <a:ext cx="0" cy="0"/>
          <a:chOff x="0" y="0"/>
          <a:chExt cx="0" cy="0"/>
        </a:xfrm>
      </p:grpSpPr>
      <p:sp>
        <p:nvSpPr>
          <p:cNvPr id="2" name="Titel 1"/>
          <p:cNvSpPr>
            <a:spLocks noGrp="1"/>
          </p:cNvSpPr>
          <p:nvPr>
            <p:ph type="title"/>
          </p:nvPr>
        </p:nvSpPr>
        <p:spPr>
          <a:xfrm>
            <a:off x="952500" y="274638"/>
            <a:ext cx="10284885" cy="1143000"/>
          </a:xfrm>
        </p:spPr>
        <p:txBody>
          <a:bodyPr/>
          <a:lstStyle/>
          <a:p>
            <a:r>
              <a:rPr lang="de-DE" smtClean="0"/>
              <a:t>Titelmasterformat durch Klicken bearbeiten</a:t>
            </a:r>
            <a:endParaRPr lang="de-DE" dirty="0"/>
          </a:p>
        </p:txBody>
      </p:sp>
      <p:sp>
        <p:nvSpPr>
          <p:cNvPr id="4" name="Inhaltsplatzhalter 3"/>
          <p:cNvSpPr>
            <a:spLocks noGrp="1"/>
          </p:cNvSpPr>
          <p:nvPr>
            <p:ph sz="half" idx="2"/>
          </p:nvPr>
        </p:nvSpPr>
        <p:spPr>
          <a:xfrm>
            <a:off x="6154409" y="1600201"/>
            <a:ext cx="5082976" cy="4525963"/>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9" name="Bildplatzhalter 8"/>
          <p:cNvSpPr>
            <a:spLocks noGrp="1"/>
          </p:cNvSpPr>
          <p:nvPr>
            <p:ph type="pic" sz="quarter" idx="13"/>
          </p:nvPr>
        </p:nvSpPr>
        <p:spPr>
          <a:xfrm>
            <a:off x="952500" y="1600201"/>
            <a:ext cx="4405080" cy="4248497"/>
          </a:xfrm>
        </p:spPr>
        <p:txBody>
          <a:bodyPr rtlCol="0">
            <a:normAutofit/>
          </a:bodyPr>
          <a:lstStyle/>
          <a:p>
            <a:pPr lvl="0"/>
            <a:r>
              <a:rPr lang="de-DE" noProof="0" smtClean="0"/>
              <a:t>Bild durch Klicken auf Symbol hinzufügen</a:t>
            </a:r>
            <a:endParaRPr lang="de-DE" noProof="0" dirty="0"/>
          </a:p>
        </p:txBody>
      </p:sp>
      <p:sp>
        <p:nvSpPr>
          <p:cNvPr id="11" name="Textplatzhalter 10"/>
          <p:cNvSpPr>
            <a:spLocks noGrp="1"/>
          </p:cNvSpPr>
          <p:nvPr>
            <p:ph type="body" sz="quarter" idx="14"/>
          </p:nvPr>
        </p:nvSpPr>
        <p:spPr>
          <a:xfrm>
            <a:off x="952500" y="5949950"/>
            <a:ext cx="4416000" cy="287338"/>
          </a:xfrm>
        </p:spPr>
        <p:txBody>
          <a:bodyPr>
            <a:noAutofit/>
          </a:bodyPr>
          <a:lstStyle>
            <a:lvl1pPr marL="0" indent="0">
              <a:buFontTx/>
              <a:buNone/>
              <a:defRPr sz="1400"/>
            </a:lvl1pPr>
          </a:lstStyle>
          <a:p>
            <a:pPr lvl="0"/>
            <a:r>
              <a:rPr lang="de-DE" smtClean="0"/>
              <a:t>Textmasterformat bearbeiten</a:t>
            </a:r>
          </a:p>
        </p:txBody>
      </p:sp>
      <p:sp>
        <p:nvSpPr>
          <p:cNvPr id="6" name="Datumsplatzhalter 3"/>
          <p:cNvSpPr>
            <a:spLocks noGrp="1"/>
          </p:cNvSpPr>
          <p:nvPr>
            <p:ph type="dt" sz="half" idx="15"/>
          </p:nvPr>
        </p:nvSpPr>
        <p:spPr/>
        <p:txBody>
          <a:bodyPr/>
          <a:lstStyle>
            <a:lvl1pPr>
              <a:defRPr/>
            </a:lvl1pPr>
          </a:lstStyle>
          <a:p>
            <a:pPr>
              <a:defRPr/>
            </a:pPr>
            <a:endParaRPr lang="de-DE" altLang="de-DE"/>
          </a:p>
        </p:txBody>
      </p:sp>
      <p:sp>
        <p:nvSpPr>
          <p:cNvPr id="7" name="Fußzeilenplatzhalter 4"/>
          <p:cNvSpPr>
            <a:spLocks noGrp="1"/>
          </p:cNvSpPr>
          <p:nvPr>
            <p:ph type="ftr" sz="quarter" idx="16"/>
          </p:nvPr>
        </p:nvSpPr>
        <p:spPr/>
        <p:txBody>
          <a:bodyPr/>
          <a:lstStyle>
            <a:lvl1pPr>
              <a:defRPr/>
            </a:lvl1pPr>
          </a:lstStyle>
          <a:p>
            <a:pPr>
              <a:defRPr/>
            </a:pPr>
            <a:endParaRPr lang="de-DE" altLang="de-DE"/>
          </a:p>
        </p:txBody>
      </p:sp>
      <p:sp>
        <p:nvSpPr>
          <p:cNvPr id="8" name="Foliennummernplatzhalter 5"/>
          <p:cNvSpPr>
            <a:spLocks noGrp="1"/>
          </p:cNvSpPr>
          <p:nvPr>
            <p:ph type="sldNum" sz="quarter" idx="17"/>
          </p:nvPr>
        </p:nvSpPr>
        <p:spPr/>
        <p:txBody>
          <a:bodyPr/>
          <a:lstStyle>
            <a:lvl1pPr>
              <a:defRPr/>
            </a:lvl1pPr>
          </a:lstStyle>
          <a:p>
            <a:pPr>
              <a:defRPr/>
            </a:pPr>
            <a:endParaRPr lang="de-DE" altLang="de-DE"/>
          </a:p>
        </p:txBody>
      </p:sp>
    </p:spTree>
    <p:extLst>
      <p:ext uri="{BB962C8B-B14F-4D97-AF65-F5344CB8AC3E}">
        <p14:creationId xmlns:p14="http://schemas.microsoft.com/office/powerpoint/2010/main" val="18789894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44800" y="835200"/>
            <a:ext cx="10800000" cy="936000"/>
          </a:xfrm>
          <a:prstGeom prst="rect">
            <a:avLst/>
          </a:prstGeom>
        </p:spPr>
        <p:txBody>
          <a:bodyPr vert="horz" lIns="36000" tIns="36000" rIns="36000" bIns="3600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576000" y="1980000"/>
            <a:ext cx="11040000" cy="4320000"/>
          </a:xfrm>
          <a:prstGeom prst="rect">
            <a:avLst/>
          </a:prstGeom>
        </p:spPr>
        <p:txBody>
          <a:bodyPr vert="horz" lIns="0" tIns="36000" rIns="0" bIns="36000" rtlCol="0">
            <a:normAutofit/>
          </a:bodyPr>
          <a:lstStyle/>
          <a:p>
            <a:pPr lvl="0"/>
            <a:r>
              <a:rPr lang="de-DE" dirty="0" smtClean="0"/>
              <a:t>Textmasterformat bearbeiten</a:t>
            </a:r>
          </a:p>
          <a:p>
            <a:pPr lvl="1"/>
            <a:r>
              <a:rPr lang="de-DE" dirty="0" smtClean="0"/>
              <a:t>Zweite Ebene</a:t>
            </a:r>
          </a:p>
          <a:p>
            <a:pPr lvl="2"/>
            <a:r>
              <a:rPr lang="de-DE" dirty="0" smtClean="0"/>
              <a:t>Dritte Ebene</a:t>
            </a:r>
          </a:p>
        </p:txBody>
      </p:sp>
      <p:sp>
        <p:nvSpPr>
          <p:cNvPr id="4" name="Datumsplatzhalter 3"/>
          <p:cNvSpPr>
            <a:spLocks noGrp="1"/>
          </p:cNvSpPr>
          <p:nvPr>
            <p:ph type="dt" sz="half" idx="2"/>
          </p:nvPr>
        </p:nvSpPr>
        <p:spPr>
          <a:xfrm>
            <a:off x="527381" y="6453376"/>
            <a:ext cx="1440000" cy="360000"/>
          </a:xfrm>
          <a:prstGeom prst="rect">
            <a:avLst/>
          </a:prstGeom>
        </p:spPr>
        <p:txBody>
          <a:bodyPr vert="horz" lIns="91440" tIns="45720" rIns="91440" bIns="45720" rtlCol="0" anchor="ctr"/>
          <a:lstStyle>
            <a:lvl1pPr algn="l">
              <a:defRPr sz="1200">
                <a:solidFill>
                  <a:srgbClr val="808080"/>
                </a:solidFill>
                <a:latin typeface="Arial" pitchFamily="34" charset="0"/>
                <a:cs typeface="Arial" pitchFamily="34" charset="0"/>
              </a:defRPr>
            </a:lvl1pPr>
          </a:lstStyle>
          <a:p>
            <a:fld id="{6E7377B8-7098-4304-968E-D69D6386D549}" type="datetimeFigureOut">
              <a:rPr lang="de-DE" smtClean="0"/>
              <a:pPr/>
              <a:t>10.12.2022</a:t>
            </a:fld>
            <a:endParaRPr lang="de-DE" dirty="0"/>
          </a:p>
        </p:txBody>
      </p:sp>
      <p:sp>
        <p:nvSpPr>
          <p:cNvPr id="5" name="Fußzeilenplatzhalter 4"/>
          <p:cNvSpPr>
            <a:spLocks noGrp="1"/>
          </p:cNvSpPr>
          <p:nvPr>
            <p:ph type="ftr" sz="quarter" idx="3"/>
          </p:nvPr>
        </p:nvSpPr>
        <p:spPr>
          <a:xfrm>
            <a:off x="4176000" y="6453376"/>
            <a:ext cx="3840000" cy="360000"/>
          </a:xfrm>
          <a:prstGeom prst="rect">
            <a:avLst/>
          </a:prstGeom>
        </p:spPr>
        <p:txBody>
          <a:bodyPr vert="horz" lIns="91440" tIns="45720" rIns="91440" bIns="45720" rtlCol="0" anchor="ctr"/>
          <a:lstStyle>
            <a:lvl1pPr algn="ctr">
              <a:defRPr sz="1200">
                <a:solidFill>
                  <a:srgbClr val="808080"/>
                </a:solidFill>
                <a:latin typeface="Arial" pitchFamily="34" charset="0"/>
                <a:cs typeface="Arial" pitchFamily="34" charset="0"/>
              </a:defRPr>
            </a:lvl1pPr>
          </a:lstStyle>
          <a:p>
            <a:endParaRPr lang="de-DE" dirty="0"/>
          </a:p>
        </p:txBody>
      </p:sp>
      <p:sp>
        <p:nvSpPr>
          <p:cNvPr id="6" name="Foliennummernplatzhalter 5"/>
          <p:cNvSpPr>
            <a:spLocks noGrp="1"/>
          </p:cNvSpPr>
          <p:nvPr>
            <p:ph type="sldNum" sz="quarter" idx="4"/>
          </p:nvPr>
        </p:nvSpPr>
        <p:spPr>
          <a:xfrm>
            <a:off x="10224619" y="6453376"/>
            <a:ext cx="1440000" cy="360000"/>
          </a:xfrm>
          <a:prstGeom prst="rect">
            <a:avLst/>
          </a:prstGeom>
        </p:spPr>
        <p:txBody>
          <a:bodyPr vert="horz" lIns="91440" tIns="45720" rIns="91440" bIns="45720" rtlCol="0" anchor="ctr"/>
          <a:lstStyle>
            <a:lvl1pPr algn="r">
              <a:defRPr sz="1200">
                <a:solidFill>
                  <a:srgbClr val="808080"/>
                </a:solidFill>
                <a:latin typeface="Arial" pitchFamily="34" charset="0"/>
                <a:cs typeface="Arial" pitchFamily="34" charset="0"/>
              </a:defRPr>
            </a:lvl1pPr>
          </a:lstStyle>
          <a:p>
            <a:fld id="{8D9D8162-0B69-4D9F-89F9-48D6331328F2}" type="slidenum">
              <a:rPr lang="de-DE" smtClean="0"/>
              <a:pPr/>
              <a:t>‹Nr.›</a:t>
            </a:fld>
            <a:endParaRPr lang="de-DE" dirty="0"/>
          </a:p>
        </p:txBody>
      </p:sp>
    </p:spTree>
    <p:extLst>
      <p:ext uri="{BB962C8B-B14F-4D97-AF65-F5344CB8AC3E}">
        <p14:creationId xmlns:p14="http://schemas.microsoft.com/office/powerpoint/2010/main" val="38480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1"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spcBef>
          <a:spcPct val="0"/>
        </a:spcBef>
        <a:buNone/>
        <a:defRPr sz="3200" kern="1200">
          <a:solidFill>
            <a:srgbClr val="E2001A"/>
          </a:solidFill>
          <a:latin typeface="Arial" pitchFamily="34" charset="0"/>
          <a:ea typeface="+mj-ea"/>
          <a:cs typeface="Arial" pitchFamily="34" charset="0"/>
        </a:defRPr>
      </a:lvl1pPr>
    </p:titleStyle>
    <p:bodyStyle>
      <a:lvl1pPr marL="266700" indent="-266700" algn="l" defTabSz="914400" rtl="0" eaLnBrk="1" latinLnBrk="0" hangingPunct="1">
        <a:spcBef>
          <a:spcPct val="20000"/>
        </a:spcBef>
        <a:buFont typeface="Wingdings" pitchFamily="2" charset="2"/>
        <a:buChar char="§"/>
        <a:defRPr sz="2800" kern="1200">
          <a:solidFill>
            <a:srgbClr val="808080"/>
          </a:solidFill>
          <a:latin typeface="Arial" pitchFamily="34" charset="0"/>
          <a:ea typeface="+mn-ea"/>
          <a:cs typeface="Arial" pitchFamily="34" charset="0"/>
        </a:defRPr>
      </a:lvl1pPr>
      <a:lvl2pPr marL="533400" indent="-266700" algn="l" defTabSz="914400" rtl="0" eaLnBrk="1" latinLnBrk="0" hangingPunct="1">
        <a:spcBef>
          <a:spcPct val="20000"/>
        </a:spcBef>
        <a:buFont typeface="Wingdings" pitchFamily="2" charset="2"/>
        <a:buChar char="§"/>
        <a:defRPr sz="2400" kern="1200">
          <a:solidFill>
            <a:srgbClr val="808080"/>
          </a:solidFill>
          <a:latin typeface="Arial" pitchFamily="34" charset="0"/>
          <a:ea typeface="+mn-ea"/>
          <a:cs typeface="Arial" pitchFamily="34" charset="0"/>
        </a:defRPr>
      </a:lvl2pPr>
      <a:lvl3pPr marL="812800" indent="-279400" algn="l" defTabSz="914400" rtl="0" eaLnBrk="1" latinLnBrk="0" hangingPunct="1">
        <a:spcBef>
          <a:spcPct val="20000"/>
        </a:spcBef>
        <a:buFont typeface="Symbol" pitchFamily="18" charset="2"/>
        <a:buChar char="-"/>
        <a:defRPr sz="1800" kern="1200">
          <a:solidFill>
            <a:srgbClr val="808080"/>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Elevator Pitch</a:t>
            </a:r>
            <a:br>
              <a:rPr lang="de-DE" dirty="0" smtClean="0"/>
            </a:br>
            <a:r>
              <a:rPr lang="de-DE" dirty="0" smtClean="0"/>
              <a:t>Blockchain-</a:t>
            </a:r>
            <a:r>
              <a:rPr lang="de-DE" dirty="0" err="1" smtClean="0"/>
              <a:t>Voting</a:t>
            </a:r>
            <a:endParaRPr lang="de-DE" dirty="0"/>
          </a:p>
        </p:txBody>
      </p:sp>
      <p:sp>
        <p:nvSpPr>
          <p:cNvPr id="3" name="Untertitel 2"/>
          <p:cNvSpPr>
            <a:spLocks noGrp="1"/>
          </p:cNvSpPr>
          <p:nvPr>
            <p:ph type="subTitle" idx="1"/>
          </p:nvPr>
        </p:nvSpPr>
        <p:spPr/>
        <p:txBody>
          <a:bodyPr/>
          <a:lstStyle/>
          <a:p>
            <a:r>
              <a:rPr lang="de-DE" sz="1800" dirty="0" smtClean="0"/>
              <a:t>Christoph Bieringer</a:t>
            </a:r>
          </a:p>
          <a:p>
            <a:r>
              <a:rPr lang="de-DE" sz="1800" dirty="0" smtClean="0"/>
              <a:t>Simon Schneider</a:t>
            </a:r>
            <a:endParaRPr lang="de-DE" sz="1800" dirty="0"/>
          </a:p>
        </p:txBody>
      </p:sp>
    </p:spTree>
    <p:extLst>
      <p:ext uri="{BB962C8B-B14F-4D97-AF65-F5344CB8AC3E}">
        <p14:creationId xmlns:p14="http://schemas.microsoft.com/office/powerpoint/2010/main" val="2659137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dirty="0" err="1" smtClean="0"/>
              <a:t>Accessibility</a:t>
            </a:r>
            <a:endParaRPr lang="de-DE" dirty="0"/>
          </a:p>
          <a:p>
            <a:pPr lvl="1"/>
            <a:r>
              <a:rPr lang="de-DE" dirty="0" smtClean="0"/>
              <a:t>Wahlbeteiligung erhöhen</a:t>
            </a:r>
          </a:p>
          <a:p>
            <a:pPr lvl="1"/>
            <a:r>
              <a:rPr lang="de-DE" dirty="0" smtClean="0"/>
              <a:t>Partizipation fördern</a:t>
            </a:r>
          </a:p>
          <a:p>
            <a:endParaRPr lang="de-DE" dirty="0" smtClean="0"/>
          </a:p>
          <a:p>
            <a:r>
              <a:rPr lang="de-DE" dirty="0" smtClean="0"/>
              <a:t>Sicherheit durch Kryptographie</a:t>
            </a:r>
          </a:p>
          <a:p>
            <a:pPr lvl="1"/>
            <a:r>
              <a:rPr lang="de-DE" dirty="0" smtClean="0"/>
              <a:t>Beweisbare Sicherheit</a:t>
            </a:r>
          </a:p>
          <a:p>
            <a:pPr lvl="1"/>
            <a:r>
              <a:rPr lang="de-DE" dirty="0" smtClean="0"/>
              <a:t>Mehr </a:t>
            </a:r>
            <a:r>
              <a:rPr lang="de-DE" dirty="0" smtClean="0"/>
              <a:t>Vertrauen in politische Abläufe</a:t>
            </a:r>
          </a:p>
          <a:p>
            <a:pPr marL="0" indent="0">
              <a:buNone/>
            </a:pPr>
            <a:endParaRPr lang="de-DE" dirty="0"/>
          </a:p>
          <a:p>
            <a:pPr>
              <a:buFont typeface="Wingdings" panose="05000000000000000000" pitchFamily="2" charset="2"/>
              <a:buChar char="Ø"/>
            </a:pPr>
            <a:r>
              <a:rPr lang="de-DE" dirty="0" smtClean="0"/>
              <a:t>Demokratie stärken!</a:t>
            </a:r>
          </a:p>
        </p:txBody>
      </p:sp>
      <p:sp>
        <p:nvSpPr>
          <p:cNvPr id="3" name="Titel 2"/>
          <p:cNvSpPr>
            <a:spLocks noGrp="1"/>
          </p:cNvSpPr>
          <p:nvPr>
            <p:ph type="title"/>
          </p:nvPr>
        </p:nvSpPr>
        <p:spPr/>
        <p:txBody>
          <a:bodyPr/>
          <a:lstStyle/>
          <a:p>
            <a:r>
              <a:rPr lang="de-DE" dirty="0" smtClean="0"/>
              <a:t>Warum E-</a:t>
            </a:r>
            <a:r>
              <a:rPr lang="de-DE" dirty="0" err="1" smtClean="0"/>
              <a:t>Voting</a:t>
            </a:r>
            <a:r>
              <a:rPr lang="de-DE" dirty="0" smtClean="0"/>
              <a:t>?</a:t>
            </a:r>
            <a:endParaRPr lang="de-DE" dirty="0"/>
          </a:p>
        </p:txBody>
      </p:sp>
      <p:pic>
        <p:nvPicPr>
          <p:cNvPr id="4" name="Grafik 3"/>
          <p:cNvPicPr>
            <a:picLocks noChangeAspect="1"/>
          </p:cNvPicPr>
          <p:nvPr/>
        </p:nvPicPr>
        <p:blipFill>
          <a:blip r:embed="rId2"/>
          <a:stretch>
            <a:fillRect/>
          </a:stretch>
        </p:blipFill>
        <p:spPr>
          <a:xfrm>
            <a:off x="8040216" y="4005064"/>
            <a:ext cx="2555776" cy="1916832"/>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7529" y="830872"/>
            <a:ext cx="2555776" cy="2555776"/>
          </a:xfrm>
          <a:prstGeom prst="rect">
            <a:avLst/>
          </a:prstGeom>
        </p:spPr>
      </p:pic>
    </p:spTree>
    <p:extLst>
      <p:ext uri="{BB962C8B-B14F-4D97-AF65-F5344CB8AC3E}">
        <p14:creationId xmlns:p14="http://schemas.microsoft.com/office/powerpoint/2010/main" val="198597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Prototyp für </a:t>
            </a:r>
            <a:r>
              <a:rPr lang="de-DE" dirty="0" err="1" smtClean="0"/>
              <a:t>blockchain</a:t>
            </a:r>
            <a:r>
              <a:rPr lang="de-DE" dirty="0" smtClean="0"/>
              <a:t>-basiertes E-</a:t>
            </a:r>
            <a:r>
              <a:rPr lang="de-DE" dirty="0" err="1" smtClean="0"/>
              <a:t>Voting</a:t>
            </a:r>
            <a:r>
              <a:rPr lang="de-DE" dirty="0" smtClean="0"/>
              <a:t>-System</a:t>
            </a:r>
          </a:p>
          <a:p>
            <a:pPr lvl="1"/>
            <a:r>
              <a:rPr lang="de-DE" dirty="0" smtClean="0"/>
              <a:t>Von Studierenden aus TIF19</a:t>
            </a:r>
          </a:p>
          <a:p>
            <a:pPr lvl="1"/>
            <a:r>
              <a:rPr lang="de-DE" dirty="0" smtClean="0"/>
              <a:t>Weiterentwicklung im Rahmen einer Studienarbeit (TIF20)</a:t>
            </a:r>
            <a:endParaRPr lang="de-DE" dirty="0"/>
          </a:p>
        </p:txBody>
      </p:sp>
      <p:sp>
        <p:nvSpPr>
          <p:cNvPr id="3" name="Titel 2"/>
          <p:cNvSpPr>
            <a:spLocks noGrp="1"/>
          </p:cNvSpPr>
          <p:nvPr>
            <p:ph type="title"/>
          </p:nvPr>
        </p:nvSpPr>
        <p:spPr/>
        <p:txBody>
          <a:bodyPr/>
          <a:lstStyle/>
          <a:p>
            <a:r>
              <a:rPr lang="de-DE" dirty="0" smtClean="0"/>
              <a:t>Aktuelles System</a:t>
            </a:r>
            <a:endParaRPr lang="de-DE" dirty="0"/>
          </a:p>
        </p:txBody>
      </p:sp>
    </p:spTree>
    <p:extLst>
      <p:ext uri="{BB962C8B-B14F-4D97-AF65-F5344CB8AC3E}">
        <p14:creationId xmlns:p14="http://schemas.microsoft.com/office/powerpoint/2010/main" val="1421650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76000" y="1980000"/>
            <a:ext cx="5159960" cy="4320000"/>
          </a:xfrm>
        </p:spPr>
        <p:txBody>
          <a:bodyPr/>
          <a:lstStyle/>
          <a:p>
            <a:r>
              <a:rPr lang="de-DE" dirty="0" smtClean="0"/>
              <a:t>Einfach zu bedienendes Web-Interface</a:t>
            </a:r>
          </a:p>
          <a:p>
            <a:r>
              <a:rPr lang="de-DE" dirty="0" smtClean="0"/>
              <a:t>Verschiedene Funktionen</a:t>
            </a:r>
          </a:p>
          <a:p>
            <a:pPr lvl="1"/>
            <a:r>
              <a:rPr lang="de-DE" dirty="0" smtClean="0"/>
              <a:t>Stimmabgabe</a:t>
            </a:r>
          </a:p>
          <a:p>
            <a:pPr lvl="1"/>
            <a:r>
              <a:rPr lang="de-DE" dirty="0" smtClean="0"/>
              <a:t>Auszählung</a:t>
            </a:r>
          </a:p>
          <a:p>
            <a:pPr lvl="1"/>
            <a:r>
              <a:rPr lang="de-DE" smtClean="0"/>
              <a:t>Verifizierung</a:t>
            </a:r>
            <a:endParaRPr lang="de-DE" dirty="0" smtClean="0"/>
          </a:p>
          <a:p>
            <a:pPr marL="0" indent="0">
              <a:buNone/>
            </a:pPr>
            <a:endParaRPr lang="de-DE" dirty="0"/>
          </a:p>
        </p:txBody>
      </p:sp>
      <p:sp>
        <p:nvSpPr>
          <p:cNvPr id="3" name="Titel 2"/>
          <p:cNvSpPr>
            <a:spLocks noGrp="1"/>
          </p:cNvSpPr>
          <p:nvPr>
            <p:ph type="title"/>
          </p:nvPr>
        </p:nvSpPr>
        <p:spPr/>
        <p:txBody>
          <a:bodyPr/>
          <a:lstStyle/>
          <a:p>
            <a:r>
              <a:rPr lang="de-DE" dirty="0" smtClean="0"/>
              <a:t>Aktuelles System</a:t>
            </a:r>
            <a:endParaRPr lang="de-DE" dirty="0"/>
          </a:p>
        </p:txBody>
      </p:sp>
      <p:pic>
        <p:nvPicPr>
          <p:cNvPr id="6" name="Grafik 5"/>
          <p:cNvPicPr>
            <a:picLocks noChangeAspect="1"/>
          </p:cNvPicPr>
          <p:nvPr/>
        </p:nvPicPr>
        <p:blipFill>
          <a:blip r:embed="rId2"/>
          <a:stretch>
            <a:fillRect/>
          </a:stretch>
        </p:blipFill>
        <p:spPr>
          <a:xfrm>
            <a:off x="6096000" y="2996952"/>
            <a:ext cx="5274365" cy="2891274"/>
          </a:xfrm>
          <a:prstGeom prst="rect">
            <a:avLst/>
          </a:prstGeom>
        </p:spPr>
      </p:pic>
    </p:spTree>
    <p:extLst>
      <p:ext uri="{BB962C8B-B14F-4D97-AF65-F5344CB8AC3E}">
        <p14:creationId xmlns:p14="http://schemas.microsoft.com/office/powerpoint/2010/main" val="396977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Aktuelles System – Demo</a:t>
            </a:r>
            <a:endParaRPr lang="de-DE" dirty="0"/>
          </a:p>
        </p:txBody>
      </p:sp>
    </p:spTree>
    <p:extLst>
      <p:ext uri="{BB962C8B-B14F-4D97-AF65-F5344CB8AC3E}">
        <p14:creationId xmlns:p14="http://schemas.microsoft.com/office/powerpoint/2010/main" val="3719253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76000" y="1980000"/>
            <a:ext cx="6240080" cy="4320000"/>
          </a:xfrm>
        </p:spPr>
        <p:txBody>
          <a:bodyPr>
            <a:normAutofit/>
          </a:bodyPr>
          <a:lstStyle/>
          <a:p>
            <a:r>
              <a:rPr lang="de-DE" dirty="0" smtClean="0"/>
              <a:t>Sicherheit durch Kombination kryptografischer Verfahren</a:t>
            </a:r>
          </a:p>
          <a:p>
            <a:r>
              <a:rPr lang="de-DE" dirty="0" smtClean="0"/>
              <a:t>ECC zur Verschlüsselung von Stimmen</a:t>
            </a:r>
          </a:p>
          <a:p>
            <a:r>
              <a:rPr lang="de-DE" dirty="0" smtClean="0"/>
              <a:t>Blockchain </a:t>
            </a:r>
            <a:r>
              <a:rPr lang="de-DE" dirty="0"/>
              <a:t>garantiert Integrität der abgegebenen </a:t>
            </a:r>
            <a:r>
              <a:rPr lang="de-DE" dirty="0" smtClean="0"/>
              <a:t>Stimmen</a:t>
            </a:r>
          </a:p>
          <a:p>
            <a:r>
              <a:rPr lang="de-DE" dirty="0" smtClean="0"/>
              <a:t>Mix-Netzwerk </a:t>
            </a:r>
            <a:r>
              <a:rPr lang="de-DE" dirty="0"/>
              <a:t>für vertrauliche </a:t>
            </a:r>
            <a:r>
              <a:rPr lang="de-DE" dirty="0" smtClean="0"/>
              <a:t>Stimmabgabe</a:t>
            </a:r>
            <a:endParaRPr lang="de-DE" dirty="0"/>
          </a:p>
        </p:txBody>
      </p:sp>
      <p:sp>
        <p:nvSpPr>
          <p:cNvPr id="2" name="Titel 1"/>
          <p:cNvSpPr>
            <a:spLocks noGrp="1"/>
          </p:cNvSpPr>
          <p:nvPr>
            <p:ph type="title"/>
          </p:nvPr>
        </p:nvSpPr>
        <p:spPr/>
        <p:txBody>
          <a:bodyPr/>
          <a:lstStyle/>
          <a:p>
            <a:r>
              <a:rPr lang="de-DE" dirty="0" smtClean="0"/>
              <a:t>Aktuelles System</a:t>
            </a:r>
            <a:endParaRPr lang="de-DE" dirty="0"/>
          </a:p>
        </p:txBody>
      </p:sp>
      <p:pic>
        <p:nvPicPr>
          <p:cNvPr id="4" name="Grafik 3"/>
          <p:cNvPicPr>
            <a:picLocks noChangeAspect="1"/>
          </p:cNvPicPr>
          <p:nvPr/>
        </p:nvPicPr>
        <p:blipFill>
          <a:blip r:embed="rId2"/>
          <a:stretch>
            <a:fillRect/>
          </a:stretch>
        </p:blipFill>
        <p:spPr>
          <a:xfrm>
            <a:off x="8328248" y="1980000"/>
            <a:ext cx="2875922" cy="1913795"/>
          </a:xfrm>
          <a:prstGeom prst="rect">
            <a:avLst/>
          </a:prstGeom>
        </p:spPr>
      </p:pic>
      <p:pic>
        <p:nvPicPr>
          <p:cNvPr id="5" name="Grafik 4"/>
          <p:cNvPicPr>
            <a:picLocks noChangeAspect="1"/>
          </p:cNvPicPr>
          <p:nvPr/>
        </p:nvPicPr>
        <p:blipFill>
          <a:blip r:embed="rId3"/>
          <a:stretch>
            <a:fillRect/>
          </a:stretch>
        </p:blipFill>
        <p:spPr>
          <a:xfrm>
            <a:off x="8328248" y="4293096"/>
            <a:ext cx="2875922" cy="1728192"/>
          </a:xfrm>
          <a:prstGeom prst="rect">
            <a:avLst/>
          </a:prstGeom>
        </p:spPr>
      </p:pic>
    </p:spTree>
    <p:extLst>
      <p:ext uri="{BB962C8B-B14F-4D97-AF65-F5344CB8AC3E}">
        <p14:creationId xmlns:p14="http://schemas.microsoft.com/office/powerpoint/2010/main" val="373992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Zahlreiche Möglichkeiten für Entwicklung</a:t>
            </a:r>
          </a:p>
          <a:p>
            <a:r>
              <a:rPr lang="de-DE" dirty="0" smtClean="0"/>
              <a:t>Theorie</a:t>
            </a:r>
          </a:p>
          <a:p>
            <a:pPr lvl="1"/>
            <a:r>
              <a:rPr lang="de-DE" dirty="0" smtClean="0"/>
              <a:t>Prototypen genauer untersuchen</a:t>
            </a:r>
          </a:p>
          <a:p>
            <a:pPr lvl="1"/>
            <a:r>
              <a:rPr lang="de-DE" dirty="0" smtClean="0"/>
              <a:t>Andere Ansätze/Systeme untersuchen und vergleichen</a:t>
            </a:r>
            <a:endParaRPr lang="de-DE" dirty="0"/>
          </a:p>
          <a:p>
            <a:endParaRPr lang="de-DE" dirty="0" smtClean="0"/>
          </a:p>
          <a:p>
            <a:r>
              <a:rPr lang="de-DE" dirty="0" smtClean="0"/>
              <a:t>Praxis</a:t>
            </a:r>
          </a:p>
          <a:p>
            <a:pPr lvl="1"/>
            <a:r>
              <a:rPr lang="de-DE" dirty="0" err="1" smtClean="0"/>
              <a:t>Accessibility</a:t>
            </a:r>
            <a:r>
              <a:rPr lang="de-DE" dirty="0" smtClean="0"/>
              <a:t>/Usability verbessern</a:t>
            </a:r>
          </a:p>
          <a:p>
            <a:pPr lvl="1"/>
            <a:r>
              <a:rPr lang="de-DE" dirty="0" smtClean="0"/>
              <a:t>Weitere Funktionen hinzufügen</a:t>
            </a:r>
          </a:p>
          <a:p>
            <a:pPr lvl="1"/>
            <a:r>
              <a:rPr lang="de-DE" dirty="0" smtClean="0"/>
              <a:t>Sicherheit verbessern</a:t>
            </a:r>
          </a:p>
        </p:txBody>
      </p:sp>
      <p:sp>
        <p:nvSpPr>
          <p:cNvPr id="3" name="Titel 2"/>
          <p:cNvSpPr>
            <a:spLocks noGrp="1"/>
          </p:cNvSpPr>
          <p:nvPr>
            <p:ph type="title"/>
          </p:nvPr>
        </p:nvSpPr>
        <p:spPr/>
        <p:txBody>
          <a:bodyPr/>
          <a:lstStyle/>
          <a:p>
            <a:r>
              <a:rPr lang="de-DE" dirty="0" smtClean="0"/>
              <a:t>Ausblick: Was jetzt?</a:t>
            </a:r>
            <a:endParaRPr lang="de-DE" dirty="0"/>
          </a:p>
        </p:txBody>
      </p:sp>
    </p:spTree>
    <p:extLst>
      <p:ext uri="{BB962C8B-B14F-4D97-AF65-F5344CB8AC3E}">
        <p14:creationId xmlns:p14="http://schemas.microsoft.com/office/powerpoint/2010/main" val="213107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Potenzial für zukünftige Arbeiten</a:t>
            </a:r>
            <a:endParaRPr lang="de-DE" dirty="0"/>
          </a:p>
        </p:txBody>
      </p:sp>
      <p:sp>
        <p:nvSpPr>
          <p:cNvPr id="3" name="Titel 2"/>
          <p:cNvSpPr>
            <a:spLocks noGrp="1"/>
          </p:cNvSpPr>
          <p:nvPr>
            <p:ph type="title"/>
          </p:nvPr>
        </p:nvSpPr>
        <p:spPr/>
        <p:txBody>
          <a:bodyPr/>
          <a:lstStyle/>
          <a:p>
            <a:r>
              <a:rPr lang="de-DE" dirty="0" smtClean="0"/>
              <a:t>Ausblick</a:t>
            </a:r>
            <a:endParaRPr lang="de-DE" dirty="0"/>
          </a:p>
        </p:txBody>
      </p:sp>
    </p:spTree>
    <p:extLst>
      <p:ext uri="{BB962C8B-B14F-4D97-AF65-F5344CB8AC3E}">
        <p14:creationId xmlns:p14="http://schemas.microsoft.com/office/powerpoint/2010/main" val="2943010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HBW_Folienmaster">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HBW_Folienmaster(1)" id="{F8BEEDF5-8A7C-4576-BC46-4F38D8AF123F}" vid="{02453023-5A0D-42D1-842A-5726CBE76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849ec3c-3bba-402d-9ba5-165a61c8a092">
      <Value>108</Value>
      <Value>135</Value>
    </TaxCatchAll>
    <Lexikonartikel xmlns="821bfd73-a8f8-428c-85e3-f70db19f29b1">
      <Value>246</Value>
      <Value>189</Value>
    </Lexikonartikel>
    <afe5281e6d094665b52204813a29ab34 xmlns="821bfd73-a8f8-428c-85e3-f70db19f29b1">
      <Terms xmlns="http://schemas.microsoft.com/office/infopath/2007/PartnerControls">
        <TermInfo xmlns="http://schemas.microsoft.com/office/infopath/2007/PartnerControls">
          <TermName xmlns="http://schemas.microsoft.com/office/infopath/2007/PartnerControls">Hochschulkommunikation</TermName>
          <TermId xmlns="http://schemas.microsoft.com/office/infopath/2007/PartnerControls">149f90c9-b203-4e15-ba09-1300412023c1</TermId>
        </TermInfo>
      </Terms>
    </afe5281e6d094665b52204813a29ab34>
    <g07167ff4aea420ab3522ead432b7a08 xmlns="821bfd73-a8f8-428c-85e3-f70db19f29b1">
      <Terms xmlns="http://schemas.microsoft.com/office/infopath/2007/PartnerControls">
        <TermInfo xmlns="http://schemas.microsoft.com/office/infopath/2007/PartnerControls">
          <TermName xmlns="http://schemas.microsoft.com/office/infopath/2007/PartnerControls">Formular / Vorlage</TermName>
          <TermId xmlns="http://schemas.microsoft.com/office/infopath/2007/PartnerControls">06a6aa7c-3cd7-4c93-a26d-c2f51c2e5d9a</TermId>
        </TermInfo>
      </Terms>
    </g07167ff4aea420ab3522ead432b7a08>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39DD7D71369ED48BDFD8474D4FE7EC2" ma:contentTypeVersion="24" ma:contentTypeDescription="Ein neues Dokument erstellen." ma:contentTypeScope="" ma:versionID="33ba5befe8613f4e9ba8186313eb22d8">
  <xsd:schema xmlns:xsd="http://www.w3.org/2001/XMLSchema" xmlns:xs="http://www.w3.org/2001/XMLSchema" xmlns:p="http://schemas.microsoft.com/office/2006/metadata/properties" xmlns:ns1="http://schemas.microsoft.com/sharepoint/v3" xmlns:ns2="2849ec3c-3bba-402d-9ba5-165a61c8a092" xmlns:ns3="821bfd73-a8f8-428c-85e3-f70db19f29b1" targetNamespace="http://schemas.microsoft.com/office/2006/metadata/properties" ma:root="true" ma:fieldsID="38d57551c498045d4d01b8453edec54e" ns1:_="" ns2:_="" ns3:_="">
    <xsd:import namespace="http://schemas.microsoft.com/sharepoint/v3"/>
    <xsd:import namespace="2849ec3c-3bba-402d-9ba5-165a61c8a092"/>
    <xsd:import namespace="821bfd73-a8f8-428c-85e3-f70db19f29b1"/>
    <xsd:element name="properties">
      <xsd:complexType>
        <xsd:sequence>
          <xsd:element name="documentManagement">
            <xsd:complexType>
              <xsd:all>
                <xsd:element ref="ns1:PublishingStartDate" minOccurs="0"/>
                <xsd:element ref="ns1:PublishingExpirationDate" minOccurs="0"/>
                <xsd:element ref="ns2:TaxCatchAll" minOccurs="0"/>
                <xsd:element ref="ns3:g07167ff4aea420ab3522ead432b7a08" minOccurs="0"/>
                <xsd:element ref="ns3:afe5281e6d094665b52204813a29ab34" minOccurs="0"/>
                <xsd:element ref="ns3:Lexikonartik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49ec3c-3bba-402d-9ba5-165a61c8a092" elementFormDefault="qualified">
    <xsd:import namespace="http://schemas.microsoft.com/office/2006/documentManagement/types"/>
    <xsd:import namespace="http://schemas.microsoft.com/office/infopath/2007/PartnerControls"/>
    <xsd:element name="TaxCatchAll" ma:index="10" nillable="true" ma:displayName="Taxonomiespalte &quot;Alle abfangen&quot;" ma:hidden="true" ma:list="{6f8044d0-78ec-4151-8fe3-804c976a6a12}" ma:internalName="TaxCatchAll" ma:showField="CatchAllData"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21bfd73-a8f8-428c-85e3-f70db19f29b1" elementFormDefault="qualified">
    <xsd:import namespace="http://schemas.microsoft.com/office/2006/documentManagement/types"/>
    <xsd:import namespace="http://schemas.microsoft.com/office/infopath/2007/PartnerControls"/>
    <xsd:element name="g07167ff4aea420ab3522ead432b7a08" ma:index="12" nillable="true" ma:taxonomy="true" ma:internalName="g07167ff4aea420ab3522ead432b7a08" ma:taxonomyFieldName="Dokumentenart0" ma:displayName="Dokumentenart" ma:indexed="true" ma:readOnly="false" ma:default="95;#Sonstiges Dokument|05580acc-5e88-4a05-9d6d-9703df6e76a8" ma:fieldId="{007167ff-4aea-420a-b352-2ead432b7a08}" ma:sspId="66fa80c4-719e-45a6-aaa1-05176c45b0c5" ma:termSetId="5067fc23-4bca-416a-a686-e253be4cb9f5" ma:anchorId="be90ec58-2c0f-4dfd-8af4-1b5cf53ed1c9" ma:open="false" ma:isKeyword="false">
      <xsd:complexType>
        <xsd:sequence>
          <xsd:element ref="pc:Terms" minOccurs="0" maxOccurs="1"/>
        </xsd:sequence>
      </xsd:complexType>
    </xsd:element>
    <xsd:element name="afe5281e6d094665b52204813a29ab34" ma:index="14" nillable="true" ma:taxonomy="true" ma:internalName="afe5281e6d094665b52204813a29ab34" ma:taxonomyFieldName="Bereich" ma:displayName="Bereich" ma:default="" ma:fieldId="{afe5281e-6d09-4665-b522-04813a29ab34}" ma:sspId="66fa80c4-719e-45a6-aaa1-05176c45b0c5" ma:termSetId="5067fc23-4bca-416a-a686-e253be4cb9f5" ma:anchorId="81c4a504-accd-4d95-9d0b-978e724fbeba" ma:open="false" ma:isKeyword="false">
      <xsd:complexType>
        <xsd:sequence>
          <xsd:element ref="pc:Terms" minOccurs="0" maxOccurs="1"/>
        </xsd:sequence>
      </xsd:complexType>
    </xsd:element>
    <xsd:element name="Lexikonartikel" ma:index="15" nillable="true" ma:displayName="Lexikonartikel" ma:list="{3a3c2843-3feb-44e0-a00f-f3947be8f622}" ma:internalName="Lexikonartikel" ma:showField="Title" ma:web="821bfd73-a8f8-428c-85e3-f70db19f29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F8F853-DB14-4E26-9159-30E314C55244}">
  <ds:schemaRefs>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microsoft.com/sharepoint/v3"/>
    <ds:schemaRef ds:uri="821bfd73-a8f8-428c-85e3-f70db19f29b1"/>
    <ds:schemaRef ds:uri="2849ec3c-3bba-402d-9ba5-165a61c8a092"/>
    <ds:schemaRef ds:uri="http://www.w3.org/XML/1998/namespace"/>
    <ds:schemaRef ds:uri="http://purl.org/dc/dcmitype/"/>
  </ds:schemaRefs>
</ds:datastoreItem>
</file>

<file path=customXml/itemProps2.xml><?xml version="1.0" encoding="utf-8"?>
<ds:datastoreItem xmlns:ds="http://schemas.openxmlformats.org/officeDocument/2006/customXml" ds:itemID="{7B0EAF80-A70D-4FE4-8D4E-5892E0845FA2}">
  <ds:schemaRefs>
    <ds:schemaRef ds:uri="http://schemas.microsoft.com/sharepoint/v3/contenttype/forms"/>
  </ds:schemaRefs>
</ds:datastoreItem>
</file>

<file path=customXml/itemProps3.xml><?xml version="1.0" encoding="utf-8"?>
<ds:datastoreItem xmlns:ds="http://schemas.openxmlformats.org/officeDocument/2006/customXml" ds:itemID="{6BE2C83F-96C6-4D07-993C-D7FB1347CB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849ec3c-3bba-402d-9ba5-165a61c8a092"/>
    <ds:schemaRef ds:uri="821bfd73-a8f8-428c-85e3-f70db19f29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DHBW_Folienmaster(1)</Template>
  <TotalTime>0</TotalTime>
  <Words>114</Words>
  <Application>Microsoft Office PowerPoint</Application>
  <PresentationFormat>Breitbild</PresentationFormat>
  <Paragraphs>42</Paragraphs>
  <Slides>8</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Symbol</vt:lpstr>
      <vt:lpstr>Wingdings</vt:lpstr>
      <vt:lpstr>DHBW_Folienmaster</vt:lpstr>
      <vt:lpstr>Elevator Pitch Blockchain-Voting</vt:lpstr>
      <vt:lpstr>Warum E-Voting?</vt:lpstr>
      <vt:lpstr>Aktuelles System</vt:lpstr>
      <vt:lpstr>Aktuelles System</vt:lpstr>
      <vt:lpstr>Aktuelles System – Demo</vt:lpstr>
      <vt:lpstr>Aktuelles System</vt:lpstr>
      <vt:lpstr>Ausblick: Was jetzt?</vt:lpstr>
      <vt:lpstr>Ausblick</vt:lpstr>
    </vt:vector>
  </TitlesOfParts>
  <Company>DHBW Loerrach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User</cp:lastModifiedBy>
  <cp:revision>13</cp:revision>
  <dcterms:created xsi:type="dcterms:W3CDTF">2022-12-08T19:57:42Z</dcterms:created>
  <dcterms:modified xsi:type="dcterms:W3CDTF">2022-12-10T17:01:11Z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0x010100D39DD7D71369ED48BDFD8474D4FE7EC2</vt:lpwstr>
  </property>
  <property fmtid="{D5CDD505-2E9C-101B-9397-08002B2CF9AE}" pid="3" name="Dokumentenart0">
    <vt:lpwstr>135;#Formular / Vorlage|06a6aa7c-3cd7-4c93-a26d-c2f51c2e5d9a</vt:lpwstr>
  </property>
  <property fmtid="{D5CDD505-2E9C-101B-9397-08002B2CF9AE}" pid="4" name="Bereich">
    <vt:lpwstr>108;#Hochschulkommunikation|149f90c9-b203-4e15-ba09-1300412023c1</vt:lpwstr>
  </property>
</Properties>
</file>