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A44E3-E4D8-4A06-B0CA-73221186A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307571-AA0F-40E0-A003-D8DD29879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4CD6D-133A-4BF5-807A-C3EE1C1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6F321-6A29-4472-8C68-772A20C1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33E2D8-C1D1-4EAF-A382-D5856E8E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09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2B989-F11F-4A8B-8937-5BEDFC44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6AB164-BC39-4A2A-AA15-1B3E4F487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A062B-2AA4-445F-8308-1E039033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4F2615-4D1F-4472-9AEA-0137B778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B8482F-AB73-4458-A2F6-5F7DF85D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87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DA12EC-DEBC-4EBD-A7AD-5AA2B2B38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F2F4C3-599D-4A7D-BFD1-AEB509194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1A767-0F8B-4504-B4F4-04885199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8DB3CA-5365-46B4-8095-405B3991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C3656-2C2A-4648-A1EF-EBB33881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74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DC33C-FC0B-4658-BB2F-D57BD1C1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4CE06-668F-43F0-8194-5A64B428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347688-7F1D-4698-B7F5-CBEE4404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8C4BC5-A81D-4527-87D7-89DF846F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FC3C9-E838-4749-AACF-ADB085FE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13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23F5D-B334-4ADD-85E6-A8828D7D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5F24A-B2E1-48CB-8183-ED6120D99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A97B2-18A0-4EDF-B6BB-F7E3EF5E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E02A3-AC48-4AF9-A894-DAA44D61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7E673-8E1D-4C70-A1FA-1DE9EF6F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28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BCABF-42DD-4A79-87A1-9B03AD49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503F2-4380-40E3-83C2-82FF4960A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5E322-4BBE-49C5-9F0C-74B45FE46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6A5915-1346-4CAC-8EC7-6CC9F315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B8BFC7-77DE-4E02-8CA7-4F635801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9AB9BA-4EAF-433D-B396-EDE6DC4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4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F3DE2-AB1B-4971-AC93-8364119B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16D64-A3A4-42D0-841A-85B4E3FCF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FEA802-2106-4A78-94E7-D1A1841A6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703409-A82D-4156-BFA8-327128902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0A7EF9-37B9-4D12-954E-B9174600D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8B2A93-0F0E-4BF1-8CA8-8689944B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C6D3AA-4777-4A15-ABCB-3E7C3FBC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837C35-96A5-499E-B651-9CCD085D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92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827F8-59C7-4619-8AE1-15E63EF4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71B387-BA36-4350-BEAB-D5466A94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D81653-CD3E-4496-A380-4C774EB0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702E13-8CF2-426E-BFCB-6D834D4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96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9E4035-B3CC-44F3-8230-B9421011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DF2671-939D-4434-A27E-E20C59E1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452697-2070-4AE1-AB3B-457708B8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7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DCC92-F913-4DD7-A8C3-4648CBDD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902AD-57F0-4F88-A722-125D4B68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AA7219-FFD8-4149-AA03-11400913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5EA6EE-447D-457C-84C5-CC5F42E3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2B7D0E-8B34-43D4-982D-2DED2365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8D96BA-6D73-4C20-81B9-0ACE2A20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56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4D750-7DD8-4EA0-B325-F9D19A1C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4C7598-306A-4183-9441-52BB2618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E1128C-A125-4E4E-AF38-107F5AB4E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360111-D180-4457-B68D-1E28997F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EDBD89-E499-48BA-96EE-E23DA8D4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686C7C-736A-4D05-A05C-819443A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9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872D59-A89F-49F2-8AC9-E8F46A77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E8279F-0DF0-4CBE-8CDB-FAF7B71D7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9CB32-6354-43E1-A008-9EA4B124E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7136-67D1-4342-920D-0C0705CBCE06}" type="datetimeFigureOut">
              <a:rPr lang="de-DE" smtClean="0"/>
              <a:t>13.04.2020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FB0160-846A-4A53-B900-8E23D5425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7BEAE-3E92-47A8-9410-F39C30FD4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4FF5-C4BF-4F4D-BD5F-6F9C4588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29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1100238-16B6-4360-BC09-71D487199E30}"/>
              </a:ext>
            </a:extLst>
          </p:cNvPr>
          <p:cNvSpPr/>
          <p:nvPr/>
        </p:nvSpPr>
        <p:spPr>
          <a:xfrm>
            <a:off x="0" y="0"/>
            <a:ext cx="12192000" cy="124089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Aachen | DBB NRW - Beamtenbund und Tarifunion Nordrhein-Westfalen">
            <a:extLst>
              <a:ext uri="{FF2B5EF4-FFF2-40B4-BE49-F238E27FC236}">
                <a16:creationId xmlns:a16="http://schemas.microsoft.com/office/drawing/2014/main" id="{4C32773D-1D7A-413A-A05C-F01558303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0891"/>
            <a:ext cx="12192000" cy="561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D3D6F8A-531C-484E-863C-F0459DF3912E}"/>
              </a:ext>
            </a:extLst>
          </p:cNvPr>
          <p:cNvSpPr txBox="1"/>
          <p:nvPr/>
        </p:nvSpPr>
        <p:spPr>
          <a:xfrm>
            <a:off x="828869" y="243920"/>
            <a:ext cx="10534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Aachen</a:t>
            </a:r>
          </a:p>
          <a:p>
            <a:pPr algn="ctr"/>
            <a:r>
              <a:rPr lang="de-DE" dirty="0"/>
              <a:t>on </a:t>
            </a:r>
            <a:r>
              <a:rPr lang="de-DE" dirty="0" err="1"/>
              <a:t>opening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business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528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0546E43-060E-430C-ADA9-FB96269027A6}"/>
              </a:ext>
            </a:extLst>
          </p:cNvPr>
          <p:cNvSpPr/>
          <p:nvPr/>
        </p:nvSpPr>
        <p:spPr>
          <a:xfrm>
            <a:off x="0" y="-1"/>
            <a:ext cx="12192000" cy="124089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894C5-EAFB-481F-B237-25488109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756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2E0BF-9994-4B02-B9B0-596B8309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Problem:</a:t>
            </a:r>
          </a:p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open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Needed</a:t>
            </a:r>
            <a:r>
              <a:rPr lang="de-DE" dirty="0"/>
              <a:t>:</a:t>
            </a:r>
          </a:p>
          <a:p>
            <a:r>
              <a:rPr lang="de-DE" dirty="0"/>
              <a:t>Location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competitors</a:t>
            </a:r>
            <a:endParaRPr lang="de-DE" dirty="0"/>
          </a:p>
          <a:p>
            <a:pPr lvl="1"/>
            <a:r>
              <a:rPr lang="de-DE" dirty="0"/>
              <a:t>Segmentation </a:t>
            </a:r>
            <a:r>
              <a:rPr lang="de-DE" dirty="0" err="1"/>
              <a:t>of</a:t>
            </a:r>
            <a:r>
              <a:rPr lang="de-DE" dirty="0"/>
              <a:t> potential </a:t>
            </a:r>
            <a:r>
              <a:rPr lang="de-DE" dirty="0" err="1"/>
              <a:t>customers</a:t>
            </a:r>
            <a:endParaRPr lang="de-DE" dirty="0"/>
          </a:p>
          <a:p>
            <a:pPr lvl="1"/>
            <a:r>
              <a:rPr lang="de-DE" dirty="0"/>
              <a:t>Rental </a:t>
            </a:r>
            <a:r>
              <a:rPr lang="de-DE" dirty="0" err="1"/>
              <a:t>prices</a:t>
            </a:r>
            <a:endParaRPr lang="de-DE" dirty="0"/>
          </a:p>
        </p:txBody>
      </p:sp>
      <p:pic>
        <p:nvPicPr>
          <p:cNvPr id="2052" name="Picture 4" descr="Use Location Data for Better Customer Experience | Qminder">
            <a:extLst>
              <a:ext uri="{FF2B5EF4-FFF2-40B4-BE49-F238E27FC236}">
                <a16:creationId xmlns:a16="http://schemas.microsoft.com/office/drawing/2014/main" id="{01B0C55F-FE3A-464B-AE95-FF546A88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9121"/>
            <a:ext cx="5512904" cy="27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8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0546E43-060E-430C-ADA9-FB96269027A6}"/>
              </a:ext>
            </a:extLst>
          </p:cNvPr>
          <p:cNvSpPr/>
          <p:nvPr/>
        </p:nvSpPr>
        <p:spPr>
          <a:xfrm>
            <a:off x="0" y="-1"/>
            <a:ext cx="12192000" cy="124089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894C5-EAFB-481F-B237-25488109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756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Data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2E0BF-9994-4B02-B9B0-596B8309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Foursquare</a:t>
            </a:r>
            <a:r>
              <a:rPr lang="de-DE" dirty="0"/>
              <a:t> API -&gt;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venues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Service </a:t>
            </a:r>
            <a:r>
              <a:rPr lang="de-DE" dirty="0" err="1"/>
              <a:t>portal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Aachen -&gt; </a:t>
            </a:r>
            <a:r>
              <a:rPr lang="de-DE" dirty="0" err="1"/>
              <a:t>rent</a:t>
            </a:r>
            <a:r>
              <a:rPr lang="de-DE" dirty="0"/>
              <a:t> </a:t>
            </a:r>
            <a:r>
              <a:rPr lang="de-DE" dirty="0" err="1"/>
              <a:t>index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Zip </a:t>
            </a:r>
            <a:r>
              <a:rPr lang="de-DE" dirty="0" err="1"/>
              <a:t>database</a:t>
            </a:r>
            <a:r>
              <a:rPr lang="de-DE" dirty="0"/>
              <a:t> -&gt;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districts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Opendatasoft</a:t>
            </a:r>
            <a:r>
              <a:rPr lang="de-DE" dirty="0"/>
              <a:t> -&gt; </a:t>
            </a:r>
            <a:r>
              <a:rPr lang="de-DE" dirty="0" err="1"/>
              <a:t>geodata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Data </a:t>
            </a:r>
            <a:r>
              <a:rPr lang="de-DE" dirty="0" err="1"/>
              <a:t>portal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Aachen -&gt; </a:t>
            </a:r>
            <a:r>
              <a:rPr lang="de-DE" dirty="0" err="1"/>
              <a:t>socio-demographic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3074" name="Picture 2" descr="Enable big data analytics and enhance compliance with the cloud ...">
            <a:extLst>
              <a:ext uri="{FF2B5EF4-FFF2-40B4-BE49-F238E27FC236}">
                <a16:creationId xmlns:a16="http://schemas.microsoft.com/office/drawing/2014/main" id="{1F66BDD0-1B67-4CDE-AECE-B1BF9503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14" y="1719470"/>
            <a:ext cx="5406885" cy="3041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7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0546E43-060E-430C-ADA9-FB96269027A6}"/>
              </a:ext>
            </a:extLst>
          </p:cNvPr>
          <p:cNvSpPr/>
          <p:nvPr/>
        </p:nvSpPr>
        <p:spPr>
          <a:xfrm>
            <a:off x="0" y="-1"/>
            <a:ext cx="12192000" cy="124089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894C5-EAFB-481F-B237-25488109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756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2E0BF-9994-4B02-B9B0-596B8309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Stored</a:t>
            </a:r>
            <a:r>
              <a:rPr lang="de-DE" dirty="0"/>
              <a:t> on </a:t>
            </a:r>
            <a:r>
              <a:rPr lang="de-DE" dirty="0" err="1"/>
              <a:t>Github</a:t>
            </a:r>
            <a:r>
              <a:rPr lang="de-DE" dirty="0"/>
              <a:t> and </a:t>
            </a:r>
            <a:r>
              <a:rPr lang="de-DE" dirty="0" err="1"/>
              <a:t>created</a:t>
            </a:r>
            <a:r>
              <a:rPr lang="de-DE" dirty="0"/>
              <a:t> on IBM Watson Studio</a:t>
            </a:r>
          </a:p>
          <a:p>
            <a:pPr>
              <a:lnSpc>
                <a:spcPct val="150000"/>
              </a:lnSpc>
            </a:pPr>
            <a:r>
              <a:rPr lang="de-DE" dirty="0"/>
              <a:t>Main </a:t>
            </a:r>
            <a:r>
              <a:rPr lang="de-DE" dirty="0" err="1"/>
              <a:t>data</a:t>
            </a:r>
            <a:r>
              <a:rPr lang="de-DE" dirty="0"/>
              <a:t>: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51DEED-69B5-4F5E-9A05-1BA3A7CAB4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6765" y="3429000"/>
            <a:ext cx="8958470" cy="28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3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0546E43-060E-430C-ADA9-FB96269027A6}"/>
              </a:ext>
            </a:extLst>
          </p:cNvPr>
          <p:cNvSpPr/>
          <p:nvPr/>
        </p:nvSpPr>
        <p:spPr>
          <a:xfrm>
            <a:off x="0" y="-1"/>
            <a:ext cx="12192000" cy="124089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894C5-EAFB-481F-B237-25488109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756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2E0BF-9994-4B02-B9B0-596B8309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Foursquare</a:t>
            </a:r>
            <a:r>
              <a:rPr lang="de-DE" dirty="0"/>
              <a:t> API: 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venues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B52C48-1398-4ACB-BCC8-237E34C78F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3144" y="1825625"/>
            <a:ext cx="8307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0546E43-060E-430C-ADA9-FB96269027A6}"/>
              </a:ext>
            </a:extLst>
          </p:cNvPr>
          <p:cNvSpPr/>
          <p:nvPr/>
        </p:nvSpPr>
        <p:spPr>
          <a:xfrm>
            <a:off x="0" y="-1"/>
            <a:ext cx="12192000" cy="124089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894C5-EAFB-481F-B237-25488109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756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2E0BF-9994-4B02-B9B0-596B8309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venues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3D8E4AC-F479-4637-96D6-AC91CFBFD1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56079" y="2028825"/>
            <a:ext cx="3085686" cy="39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0546E43-060E-430C-ADA9-FB96269027A6}"/>
              </a:ext>
            </a:extLst>
          </p:cNvPr>
          <p:cNvSpPr/>
          <p:nvPr/>
        </p:nvSpPr>
        <p:spPr>
          <a:xfrm>
            <a:off x="0" y="-1"/>
            <a:ext cx="12192000" cy="124089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894C5-EAFB-481F-B237-25488109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756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2E0BF-9994-4B02-B9B0-596B8309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Potential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322F11-F66D-45BA-BFD2-FD90EFF49B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763077"/>
            <a:ext cx="5572539" cy="39986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9A9F4DE-CA94-45AF-B2DD-32012DDD42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27894" y="2242931"/>
            <a:ext cx="3075332" cy="38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8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0546E43-060E-430C-ADA9-FB96269027A6}"/>
              </a:ext>
            </a:extLst>
          </p:cNvPr>
          <p:cNvSpPr/>
          <p:nvPr/>
        </p:nvSpPr>
        <p:spPr>
          <a:xfrm>
            <a:off x="0" y="-1"/>
            <a:ext cx="12192000" cy="124089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894C5-EAFB-481F-B237-25488109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756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2E0BF-9994-4B02-B9B0-596B8309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: </a:t>
            </a:r>
            <a:r>
              <a:rPr lang="de-DE" dirty="0" err="1"/>
              <a:t>bars</a:t>
            </a:r>
            <a:r>
              <a:rPr lang="de-DE" dirty="0"/>
              <a:t>, </a:t>
            </a:r>
            <a:r>
              <a:rPr lang="de-DE" dirty="0" err="1"/>
              <a:t>bakeries</a:t>
            </a:r>
            <a:r>
              <a:rPr lang="de-DE" dirty="0"/>
              <a:t>, </a:t>
            </a:r>
            <a:r>
              <a:rPr lang="de-DE" dirty="0" err="1"/>
              <a:t>cafés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People: 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20-34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living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-&gt; </a:t>
            </a:r>
            <a:r>
              <a:rPr lang="de-DE" dirty="0" err="1"/>
              <a:t>opening</a:t>
            </a:r>
            <a:r>
              <a:rPr lang="de-DE" dirty="0"/>
              <a:t> in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-&gt;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rental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an </a:t>
            </a:r>
            <a:r>
              <a:rPr lang="de-DE" dirty="0" err="1"/>
              <a:t>incresed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people</a:t>
            </a:r>
            <a:endParaRPr lang="de-DE" dirty="0"/>
          </a:p>
        </p:txBody>
      </p:sp>
      <p:pic>
        <p:nvPicPr>
          <p:cNvPr id="4098" name="Picture 2" descr="Flyer verteilen Aachen | Bezirke und Stadtteile - Ortsteile">
            <a:extLst>
              <a:ext uri="{FF2B5EF4-FFF2-40B4-BE49-F238E27FC236}">
                <a16:creationId xmlns:a16="http://schemas.microsoft.com/office/drawing/2014/main" id="{397D47B5-E36C-4A9D-9C67-043AED125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21" y="1825625"/>
            <a:ext cx="3277340" cy="396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28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Introduction</vt:lpstr>
      <vt:lpstr>Data Description</vt:lpstr>
      <vt:lpstr>Methodology</vt:lpstr>
      <vt:lpstr>Methodology</vt:lpstr>
      <vt:lpstr>Methodology</vt:lpstr>
      <vt:lpstr>Methodology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Esser</dc:creator>
  <cp:lastModifiedBy>Christoph Esser</cp:lastModifiedBy>
  <cp:revision>4</cp:revision>
  <dcterms:created xsi:type="dcterms:W3CDTF">2020-04-13T00:45:36Z</dcterms:created>
  <dcterms:modified xsi:type="dcterms:W3CDTF">2020-04-13T01:08:05Z</dcterms:modified>
</cp:coreProperties>
</file>