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539E49C-80D9-4CA5-9BF3-F222FA2EDBB7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096000" y="4248000"/>
            <a:ext cx="936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912000" y="4248000"/>
            <a:ext cx="936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896000" y="4248000"/>
            <a:ext cx="936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FB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872000" y="2952000"/>
            <a:ext cx="936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3096000" y="1728000"/>
            <a:ext cx="936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896000" y="1728000"/>
            <a:ext cx="936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5" name="Line 7"/>
          <p:cNvCxnSpPr>
            <a:stCxn id="42" idx="0"/>
            <a:endCxn id="43" idx="1"/>
          </p:cNvCxnSpPr>
          <p:nvPr/>
        </p:nvCxnSpPr>
        <p:spPr>
          <a:xfrm flipV="1">
            <a:off x="2340000" y="2016000"/>
            <a:ext cx="756360" cy="93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6" name="Line 8"/>
          <p:cNvCxnSpPr>
            <a:stCxn id="43" idx="3"/>
            <a:endCxn id="44" idx="1"/>
          </p:cNvCxnSpPr>
          <p:nvPr/>
        </p:nvCxnSpPr>
        <p:spPr>
          <a:xfrm>
            <a:off x="4032000" y="2016000"/>
            <a:ext cx="86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7" name="Line 9"/>
          <p:cNvCxnSpPr>
            <a:stCxn id="44" idx="3"/>
            <a:endCxn id="40" idx="0"/>
          </p:cNvCxnSpPr>
          <p:nvPr/>
        </p:nvCxnSpPr>
        <p:spPr>
          <a:xfrm>
            <a:off x="5832000" y="2016000"/>
            <a:ext cx="1548360" cy="2232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8" name="Line 10"/>
          <p:cNvCxnSpPr>
            <a:stCxn id="42" idx="3"/>
            <a:endCxn id="40" idx="1"/>
          </p:cNvCxnSpPr>
          <p:nvPr/>
        </p:nvCxnSpPr>
        <p:spPr>
          <a:xfrm>
            <a:off x="2808000" y="3240000"/>
            <a:ext cx="4104360" cy="129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9" name="Line 11"/>
          <p:cNvCxnSpPr>
            <a:stCxn id="39" idx="2"/>
            <a:endCxn id="40" idx="2"/>
          </p:cNvCxnSpPr>
          <p:nvPr/>
        </p:nvCxnSpPr>
        <p:spPr>
          <a:xfrm>
            <a:off x="3564000" y="4824000"/>
            <a:ext cx="3816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0" name="Line 12"/>
          <p:cNvCxnSpPr>
            <a:stCxn id="39" idx="3"/>
            <a:endCxn id="41" idx="1"/>
          </p:cNvCxnSpPr>
          <p:nvPr/>
        </p:nvCxnSpPr>
        <p:spPr>
          <a:xfrm>
            <a:off x="4032000" y="4536000"/>
            <a:ext cx="864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1"/>
          <p:cNvGraphicFramePr/>
          <p:nvPr/>
        </p:nvGraphicFramePr>
        <p:xfrm>
          <a:off x="316080" y="1998720"/>
          <a:ext cx="2541240" cy="1409400"/>
        </p:xfrm>
        <a:graphic>
          <a:graphicData uri="http://schemas.openxmlformats.org/drawingml/2006/table">
            <a:tbl>
              <a:tblPr/>
              <a:tblGrid>
                <a:gridCol w="1270800"/>
                <a:gridCol w="1270440"/>
              </a:tblGrid>
              <a:tr h="469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980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1/28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980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27/28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2"/>
          <p:cNvGraphicFramePr/>
          <p:nvPr/>
        </p:nvGraphicFramePr>
        <p:xfrm>
          <a:off x="316440" y="295920"/>
          <a:ext cx="2541960" cy="1410120"/>
        </p:xfrm>
        <a:graphic>
          <a:graphicData uri="http://schemas.openxmlformats.org/drawingml/2006/table">
            <a:tbl>
              <a:tblPr/>
              <a:tblGrid>
                <a:gridCol w="1271160"/>
                <a:gridCol w="1270800"/>
              </a:tblGrid>
              <a:tr h="469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980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05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3"/>
          <p:cNvGraphicFramePr/>
          <p:nvPr/>
        </p:nvGraphicFramePr>
        <p:xfrm>
          <a:off x="288000" y="3795120"/>
          <a:ext cx="2541960" cy="1410120"/>
        </p:xfrm>
        <a:graphic>
          <a:graphicData uri="http://schemas.openxmlformats.org/drawingml/2006/table">
            <a:tbl>
              <a:tblPr/>
              <a:tblGrid>
                <a:gridCol w="1271160"/>
                <a:gridCol w="1270800"/>
              </a:tblGrid>
              <a:tr h="469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6980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0.3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05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flase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4"/>
          <p:cNvGraphicFramePr/>
          <p:nvPr/>
        </p:nvGraphicFramePr>
        <p:xfrm>
          <a:off x="3479400" y="320040"/>
          <a:ext cx="4128120" cy="2156760"/>
        </p:xfrm>
        <a:graphic>
          <a:graphicData uri="http://schemas.openxmlformats.org/drawingml/2006/table">
            <a:tbl>
              <a:tblPr/>
              <a:tblGrid>
                <a:gridCol w="1375920"/>
                <a:gridCol w="1375920"/>
                <a:gridCol w="1376280"/>
              </a:tblGrid>
              <a:tr h="430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FB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09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30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"/>
          <p:cNvGraphicFramePr/>
          <p:nvPr/>
        </p:nvGraphicFramePr>
        <p:xfrm>
          <a:off x="3477960" y="2728440"/>
          <a:ext cx="5522040" cy="3893760"/>
        </p:xfrm>
        <a:graphic>
          <a:graphicData uri="http://schemas.openxmlformats.org/drawingml/2006/table">
            <a:tbl>
              <a:tblPr/>
              <a:tblGrid>
                <a:gridCol w="1380600"/>
                <a:gridCol w="1380600"/>
                <a:gridCol w="1380600"/>
                <a:gridCol w="1380240"/>
              </a:tblGrid>
              <a:tr h="432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NDG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2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2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2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2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2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2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32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236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1"/>
          <p:cNvGraphicFramePr/>
          <p:nvPr/>
        </p:nvGraphicFramePr>
        <p:xfrm>
          <a:off x="1712880" y="921240"/>
          <a:ext cx="6886800" cy="6126840"/>
        </p:xfrm>
        <a:graphic>
          <a:graphicData uri="http://schemas.openxmlformats.org/drawingml/2006/table">
            <a:tbl>
              <a:tblPr/>
              <a:tblGrid>
                <a:gridCol w="1377000"/>
                <a:gridCol w="1377000"/>
                <a:gridCol w="1377000"/>
                <a:gridCol w="1377000"/>
                <a:gridCol w="1379160"/>
              </a:tblGrid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NDG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FH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0.99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 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 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0.35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82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14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true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false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LibreOffice/5.1.2.2$Linux_X86_64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2017-11-06T08:57:49Z</dcterms:created>
  <dc:creator/>
  <dc:description/>
  <dc:language>de-DE</dc:language>
  <cp:lastModifiedBy/>
  <dcterms:modified xsi:type="dcterms:W3CDTF">2017-11-06T09:16:45Z</dcterms:modified>
  <cp:revision>3</cp:revision>
  <dc:subject/>
  <dc:title/>
</cp:coreProperties>
</file>