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2" r:id="rId4"/>
    <p:sldId id="260" r:id="rId5"/>
    <p:sldId id="258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27"/>
    <p:restoredTop sz="94640"/>
  </p:normalViewPr>
  <p:slideViewPr>
    <p:cSldViewPr snapToGrid="0">
      <p:cViewPr varScale="1">
        <p:scale>
          <a:sx n="99" d="100"/>
          <a:sy n="9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B4AF7-C8A7-8E45-AE02-89308AE21C7F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1A3FD-2169-D84F-A17C-5E0F2D6FE5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94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DCDF2-E886-86F7-F61C-5EABA150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F2F951-4352-7B01-C6F9-77FF04A1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EB45E-91FF-6C99-A0DF-392EF408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F820-4E17-E547-8349-C7FAA4C1BF10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859AE-A368-727C-7D56-9A55AE71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9E1F5-758E-C04E-FB53-4810EFA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46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94004-4125-BEF2-F7B7-3BBBC114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33DF5B-2724-BEEA-DDFA-ABBC4932F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07BDB1-FC74-A6E4-A063-50ACF7DD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17FE-5E6B-2840-8B6A-66AD1B2FA51A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31EA3-50A9-0348-EED3-B1B9735B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FAD54-3191-8FBD-DDBA-3A80C35D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5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44C9E8-974B-DC24-BF87-3C102D77B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B318C7-65F6-68D0-3B20-F0AD2EB7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E94D1-171D-8263-F74A-64BF6EF2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622-87EA-614C-A90B-D3D3D79C2AF6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F3C39-B4E5-3940-ECA1-E0C8A5C4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1AB15-727D-8EC0-AE7C-24436D7F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56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F47F2-CC2A-56AA-7E5D-FED02394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C8A97-5B3A-0CB7-B423-26ED44B5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A3175E-141B-D9BB-28C4-EDD5522F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EDF-2268-6944-B20C-A5DF21101BFA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AED6D-E61B-F8BF-3543-864A132F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8EE0E-7214-FF96-F003-569CFAD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11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14BD7-23BD-F103-95E0-90315D5F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6A19B3-CA65-47B1-CCE9-3BFA952B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EEE3E-59EB-434B-B3EF-5692F632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BA77-074A-4C4A-91ED-7590EE0DC977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32FB4-CE88-00C2-2BCD-12D4B9D3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E7354-47DC-7A77-F86E-63D5E462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2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EB9D-8FB1-7E09-79E4-5474BAF0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43F05-DD5A-2A9D-9E8C-C7856404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F23C7-79B2-1F74-AEE8-8C5B0E5D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CEB9E-2C60-8511-2179-7E473A18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A89D-9B7B-D74D-B856-F1B42974B0AB}" type="datetime1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E0E9F4-BDD7-A026-D989-583498C5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6C69A-0862-1CE7-EDD5-A3FAF1A0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1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A7DA7-0D6C-39F6-0F7F-1186F131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09668-DD43-2F1B-8FAE-1EB393CAE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FCEACF-5C1C-33D8-A63F-3DFB67BE9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E6EE58-90C6-62E1-A0D7-7CD4EC207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B1ED18-658B-A6D3-C690-ED779071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EF268F-AB41-42B8-73B8-3F309B1F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3B27-275E-3647-9BFE-3D8490F59145}" type="datetime1">
              <a:rPr lang="de-DE" smtClean="0"/>
              <a:t>04.07.24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9DB9EA-6B4E-F98A-EDA7-6139ADE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484D19-F36D-874E-EC9B-E7EEBECB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5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08ADD-8F48-B9D1-B412-EF2EA559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586C88-93D5-D292-DCC8-335AFFF6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5D0-C07B-044D-84AE-2DDBDA8E9207}" type="datetime1">
              <a:rPr lang="de-DE" smtClean="0"/>
              <a:t>04.07.24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346CC8-E909-880A-C866-57727AA2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1249B-B9D9-C22A-55BB-81A530B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840C25-E734-2DA1-A84C-CF215388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1C13-42A7-D84F-A81D-B88F8DF94A4C}" type="datetime1">
              <a:rPr lang="de-DE" smtClean="0"/>
              <a:t>04.07.24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096C0C-839A-765E-34A7-5B67F5A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F1EC8-00CC-3E27-CA98-E5CDBD73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3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2EDFF-FE7E-5999-7F10-DB808BFE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EDF95-A92F-EC96-C83B-88CE509F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6BE3D-7679-0963-6A2D-648B206ED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B761E-C95A-1CF4-4908-88978D1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F95-0825-4349-A727-4D5CEDC90E2B}" type="datetime1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FE4195-8EA0-F97B-320B-774306A2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43FA19-CD31-361B-7D87-8FCD2AD0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6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13E0D-2BE8-BF93-D1D4-7C0514F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931800-FAB1-1EB9-4E3D-7FA64C6F4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DD8F3-1A53-96C9-9271-074992665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54082-DAE7-E52C-777E-B3AA994A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56F9-95FF-0241-A79C-5A232D357C03}" type="datetime1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CA1EA-7E38-1278-4BDC-E2A4C37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407853-FABB-2191-07D9-FB834950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375285-E990-85EF-6A6C-050FF573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DB32D9-AB16-15B0-9A3A-2DA058A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10735-A500-8A47-6C27-2CB0FE87F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A658B-D4AE-8648-8D99-54A12AC8622D}" type="datetime1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D8BCA-2BB2-08FC-0FCF-FB31A5104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Christoph Krol (1454316), Lena Mühren (1494123)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2BAD2-75CE-1CB6-5417-2D4233695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21C48-8551-F141-872C-A78D08FA8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5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222988"/>
            <a:ext cx="7080738" cy="397412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Willkommen</a:t>
            </a:r>
            <a:r>
              <a:rPr lang="en-US" sz="7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Team 2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0C207F-EF76-E440-0CB4-68F14AD3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426098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Ein Bild, das Text, Schrift, Dokument, Screenshot enthält.&#10;&#10;Automatisch generierte Beschreibung">
            <a:extLst>
              <a:ext uri="{FF2B5EF4-FFF2-40B4-BE49-F238E27FC236}">
                <a16:creationId xmlns:a16="http://schemas.microsoft.com/office/drawing/2014/main" id="{06CC0335-0FF2-640F-C6DD-283C3020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039" y="1119641"/>
            <a:ext cx="9483961" cy="461871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207436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Aufgabe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98343D-DF74-9108-9692-4DD66CEF72DC}"/>
              </a:ext>
            </a:extLst>
          </p:cNvPr>
          <p:cNvSpPr/>
          <p:nvPr/>
        </p:nvSpPr>
        <p:spPr>
          <a:xfrm>
            <a:off x="3118342" y="2404084"/>
            <a:ext cx="8663354" cy="322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793184-6800-7B12-4CA5-9D3A39C1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6170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207436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</a:t>
            </a:r>
          </a:p>
        </p:txBody>
      </p:sp>
      <p:pic>
        <p:nvPicPr>
          <p:cNvPr id="6" name="Inhaltsplatzhalter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D717B89-EA4E-00B4-2562-6B02A1FF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272" y="271604"/>
            <a:ext cx="6620694" cy="6314788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5AE2439-BC87-2643-B392-836D7FE629E8}"/>
              </a:ext>
            </a:extLst>
          </p:cNvPr>
          <p:cNvSpPr/>
          <p:nvPr/>
        </p:nvSpPr>
        <p:spPr>
          <a:xfrm>
            <a:off x="6384184" y="2591653"/>
            <a:ext cx="1629295" cy="1246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7146D7-CF34-E3B8-9A25-DB53F0AB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40506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Fachlicher Datenentwurf</a:t>
            </a:r>
          </a:p>
        </p:txBody>
      </p:sp>
      <p:pic>
        <p:nvPicPr>
          <p:cNvPr id="5" name="Inhaltsplatzhalter 4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BBEA49DE-F765-9DBD-C741-22E002DF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80"/>
          <a:stretch/>
        </p:blipFill>
        <p:spPr>
          <a:xfrm>
            <a:off x="3639696" y="141024"/>
            <a:ext cx="7655360" cy="65759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3A55C2F-F8B9-B51A-E31B-FE2A3D72A3FC}"/>
              </a:ext>
            </a:extLst>
          </p:cNvPr>
          <p:cNvSpPr/>
          <p:nvPr/>
        </p:nvSpPr>
        <p:spPr>
          <a:xfrm>
            <a:off x="4358657" y="257762"/>
            <a:ext cx="3014934" cy="29427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D53FBE-F46A-2603-A33F-550DFBDBE984}"/>
              </a:ext>
            </a:extLst>
          </p:cNvPr>
          <p:cNvSpPr/>
          <p:nvPr/>
        </p:nvSpPr>
        <p:spPr>
          <a:xfrm>
            <a:off x="8382000" y="257907"/>
            <a:ext cx="2437951" cy="2180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299684-351C-E0D9-A8A9-2D274E6D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30429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nhaltsplatzhalter 10" descr="Ein Bild, das Text, Diagramm, Dokument, Schrift enthält.&#10;&#10;Automatisch generierte Beschreibung">
            <a:extLst>
              <a:ext uri="{FF2B5EF4-FFF2-40B4-BE49-F238E27FC236}">
                <a16:creationId xmlns:a16="http://schemas.microsoft.com/office/drawing/2014/main" id="{ADF1D651-4CD6-5DEB-5073-8ADC704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232" y="449053"/>
            <a:ext cx="6972347" cy="6080536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Technischer Datenentwurf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44B1FD-7CEB-939C-7A02-B935E4250710}"/>
              </a:ext>
            </a:extLst>
          </p:cNvPr>
          <p:cNvSpPr/>
          <p:nvPr/>
        </p:nvSpPr>
        <p:spPr>
          <a:xfrm>
            <a:off x="3899488" y="953035"/>
            <a:ext cx="2226340" cy="2076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3A7BFC-1D40-5D6B-5A3C-38415F0FD0F6}"/>
              </a:ext>
            </a:extLst>
          </p:cNvPr>
          <p:cNvSpPr/>
          <p:nvPr/>
        </p:nvSpPr>
        <p:spPr>
          <a:xfrm>
            <a:off x="6609904" y="2200008"/>
            <a:ext cx="1591642" cy="739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5977E7-8394-2A7B-2822-BA66FA5F7CAC}"/>
              </a:ext>
            </a:extLst>
          </p:cNvPr>
          <p:cNvSpPr/>
          <p:nvPr/>
        </p:nvSpPr>
        <p:spPr>
          <a:xfrm>
            <a:off x="8600813" y="1275008"/>
            <a:ext cx="1560619" cy="14070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42D3B-0EEF-E938-370D-1953DFA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13621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2F9DF-4526-E63E-C850-2B84DB6E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Implemen-tierung</a:t>
            </a:r>
            <a:endParaRPr lang="de-DE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839776-DB5D-31A3-AB4C-971DBDA5BE2F}"/>
              </a:ext>
            </a:extLst>
          </p:cNvPr>
          <p:cNvSpPr txBox="1"/>
          <p:nvPr/>
        </p:nvSpPr>
        <p:spPr>
          <a:xfrm>
            <a:off x="5336402" y="4595164"/>
            <a:ext cx="336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Backend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1800" dirty="0" err="1"/>
              <a:t>ServiceAuthentifizierung.java</a:t>
            </a:r>
            <a:endParaRPr lang="de-DE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800" dirty="0" err="1"/>
              <a:t>Anmelden.java</a:t>
            </a:r>
            <a:endParaRPr lang="de-DE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800" dirty="0" err="1"/>
              <a:t>BenutzerDAO.java</a:t>
            </a:r>
            <a:endParaRPr lang="de-DE" sz="1800" dirty="0"/>
          </a:p>
          <a:p>
            <a:pPr marL="285750" indent="-285750">
              <a:buFont typeface="Wingdings" pitchFamily="2" charset="2"/>
              <a:buChar char="Ø"/>
            </a:pPr>
            <a:r>
              <a:rPr lang="de-DE" sz="1800" dirty="0" err="1"/>
              <a:t>AnmeldungTO.java</a:t>
            </a:r>
            <a:endParaRPr lang="de-DE" sz="1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FF2D47-B774-BCED-C3C6-F58085238CEC}"/>
              </a:ext>
            </a:extLst>
          </p:cNvPr>
          <p:cNvSpPr txBox="1"/>
          <p:nvPr/>
        </p:nvSpPr>
        <p:spPr>
          <a:xfrm>
            <a:off x="5336402" y="2711106"/>
            <a:ext cx="2550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Frontend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err="1"/>
              <a:t>AnmeldungReq.java</a:t>
            </a:r>
            <a:endParaRPr lang="de-DE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DB2A8E8-E988-3CF4-91C4-B9C8E9A4E163}"/>
              </a:ext>
            </a:extLst>
          </p:cNvPr>
          <p:cNvSpPr txBox="1"/>
          <p:nvPr/>
        </p:nvSpPr>
        <p:spPr>
          <a:xfrm>
            <a:off x="5336402" y="785508"/>
            <a:ext cx="301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User Interface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dirty="0" err="1"/>
              <a:t>AnmeldungApp.xhtml</a:t>
            </a:r>
            <a:endParaRPr lang="de-DE" dirty="0"/>
          </a:p>
          <a:p>
            <a:endParaRPr lang="de-DE" dirty="0"/>
          </a:p>
        </p:txBody>
      </p:sp>
      <p:sp>
        <p:nvSpPr>
          <p:cNvPr id="8" name="Pfeil nach oben 7">
            <a:extLst>
              <a:ext uri="{FF2B5EF4-FFF2-40B4-BE49-F238E27FC236}">
                <a16:creationId xmlns:a16="http://schemas.microsoft.com/office/drawing/2014/main" id="{5AA4946C-88A3-BF0E-F34E-932CDDC379F6}"/>
              </a:ext>
            </a:extLst>
          </p:cNvPr>
          <p:cNvSpPr/>
          <p:nvPr/>
        </p:nvSpPr>
        <p:spPr>
          <a:xfrm>
            <a:off x="6619820" y="1854351"/>
            <a:ext cx="321972" cy="669702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11E781A-0CF9-13DF-B6A0-DB93B96F6940}"/>
              </a:ext>
            </a:extLst>
          </p:cNvPr>
          <p:cNvSpPr/>
          <p:nvPr/>
        </p:nvSpPr>
        <p:spPr>
          <a:xfrm>
            <a:off x="6619820" y="3779949"/>
            <a:ext cx="321972" cy="669702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49C126-823B-C109-D141-16F4B41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 Krol (1454316), Lena Mühren (1494123)</a:t>
            </a:r>
          </a:p>
        </p:txBody>
      </p:sp>
    </p:spTree>
    <p:extLst>
      <p:ext uri="{BB962C8B-B14F-4D97-AF65-F5344CB8AC3E}">
        <p14:creationId xmlns:p14="http://schemas.microsoft.com/office/powerpoint/2010/main" val="150539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</vt:lpstr>
      <vt:lpstr>Willkommen      Team 2</vt:lpstr>
      <vt:lpstr>Aufgabe</vt:lpstr>
      <vt:lpstr>Use Case </vt:lpstr>
      <vt:lpstr>Fachlicher Datenentwurf</vt:lpstr>
      <vt:lpstr>Technischer Datenentwurf</vt:lpstr>
      <vt:lpstr>Implemen-tierung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Lena Muehren</dc:creator>
  <cp:lastModifiedBy>Lena Muehren</cp:lastModifiedBy>
  <cp:revision>11</cp:revision>
  <dcterms:created xsi:type="dcterms:W3CDTF">2024-06-12T08:35:33Z</dcterms:created>
  <dcterms:modified xsi:type="dcterms:W3CDTF">2024-07-04T13:25:36Z</dcterms:modified>
</cp:coreProperties>
</file>