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84" r:id="rId6"/>
    <p:sldId id="289" r:id="rId7"/>
    <p:sldId id="283" r:id="rId8"/>
    <p:sldId id="286" r:id="rId9"/>
    <p:sldId id="285" r:id="rId10"/>
    <p:sldId id="287" r:id="rId11"/>
    <p:sldId id="288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1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14.03.2023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dirty="0"/>
              <a:t>Ein </a:t>
            </a:r>
            <a:r>
              <a:rPr lang="de-DE" sz="2300" dirty="0"/>
              <a:t>Multiplayer-Rätselspiel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6057122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Spielkonzept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8" y="1723572"/>
            <a:ext cx="6074368" cy="4058751"/>
          </a:xfrm>
        </p:spPr>
        <p:txBody>
          <a:bodyPr rtlCol="0" anchor="t"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Zwei Spieler müssen durch Kooperation Rätsel lösen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92A36C-D3CE-FD4E-31B4-BB158F27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pic>
        <p:nvPicPr>
          <p:cNvPr id="8" name="Inhaltsplatzhalter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7A75992C-9C9C-ABF7-93F9-1F618BC17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8541" y="2733963"/>
            <a:ext cx="4007979" cy="2294129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4B7F34B-C0D7-4C46-6EF4-556399011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49357" y="2733964"/>
            <a:ext cx="3778440" cy="2354873"/>
          </a:xfrm>
        </p:spPr>
      </p:pic>
    </p:spTree>
    <p:extLst>
      <p:ext uri="{BB962C8B-B14F-4D97-AF65-F5344CB8AC3E}">
        <p14:creationId xmlns:p14="http://schemas.microsoft.com/office/powerpoint/2010/main" val="40403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624" y="590452"/>
            <a:ext cx="6087375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Aktueller Stand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5" y="1723572"/>
            <a:ext cx="6057122" cy="4058751"/>
          </a:xfrm>
        </p:spPr>
        <p:txBody>
          <a:bodyPr rtlCol="0" anchor="t"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Fünf Rätsel</a:t>
            </a:r>
          </a:p>
          <a:p>
            <a:r>
              <a:rPr lang="de-DE" sz="2400" dirty="0"/>
              <a:t>Lokaler Multiplayer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AE3AA-1131-FEF3-BACB-456269DE6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LID4096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7E93F7-2B4C-2499-E064-2CBB87262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428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C2135-080B-FBCD-1271-8EC85B17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Schiebepuzzle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040FE-A73B-D650-D7C4-E5410EDD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3 x 3 Puzzle mit einem leeren Feld</a:t>
            </a:r>
          </a:p>
          <a:p>
            <a:r>
              <a:rPr lang="de-AT" dirty="0"/>
              <a:t>Spieler müssen Teile durch vertauschen richtig anordnen</a:t>
            </a:r>
          </a:p>
          <a:p>
            <a:r>
              <a:rPr lang="de-AT" dirty="0"/>
              <a:t>Spieler A kann freies Feld mit rechtem oder linkem tauschen</a:t>
            </a:r>
          </a:p>
          <a:p>
            <a:r>
              <a:rPr lang="de-AT" dirty="0"/>
              <a:t>Spieler B kann freies Feld mit dem darüber oder darunter liegendem tauschen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108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7CD19-6638-21AF-D40E-1CE8257A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Symbolraum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8ED6D-2D87-20E0-FE4B-0EF386D2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Raum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Symbolen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sind</a:t>
            </a:r>
            <a:r>
              <a:rPr lang="en-GB" dirty="0"/>
              <a:t> in </a:t>
            </a:r>
            <a:r>
              <a:rPr lang="en-GB" dirty="0" err="1"/>
              <a:t>getrennten</a:t>
            </a:r>
            <a:r>
              <a:rPr lang="en-GB" dirty="0"/>
              <a:t> </a:t>
            </a:r>
            <a:r>
              <a:rPr lang="en-GB" dirty="0" err="1"/>
              <a:t>Räumen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die </a:t>
            </a:r>
            <a:r>
              <a:rPr lang="en-GB" dirty="0" err="1"/>
              <a:t>gemeinsamen</a:t>
            </a:r>
            <a:r>
              <a:rPr lang="en-GB" dirty="0"/>
              <a:t> </a:t>
            </a:r>
            <a:r>
              <a:rPr lang="en-GB" dirty="0" err="1"/>
              <a:t>Symbole</a:t>
            </a:r>
            <a:r>
              <a:rPr lang="en-GB" dirty="0"/>
              <a:t> </a:t>
            </a:r>
            <a:r>
              <a:rPr lang="en-GB" dirty="0" err="1"/>
              <a:t>finden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gleichzeitig</a:t>
            </a:r>
            <a:r>
              <a:rPr lang="en-GB" dirty="0"/>
              <a:t> auf den </a:t>
            </a:r>
            <a:r>
              <a:rPr lang="en-GB" dirty="0" err="1"/>
              <a:t>Druckplaten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gleichen</a:t>
            </a:r>
            <a:r>
              <a:rPr lang="en-GB" dirty="0"/>
              <a:t> </a:t>
            </a:r>
            <a:r>
              <a:rPr lang="en-GB" dirty="0" err="1"/>
              <a:t>Symbolen</a:t>
            </a:r>
            <a:r>
              <a:rPr lang="en-GB" dirty="0"/>
              <a:t> </a:t>
            </a:r>
            <a:r>
              <a:rPr lang="en-GB" dirty="0" err="1"/>
              <a:t>stehen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99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FA5E3-4E2F-035F-D9F1-743CC6D2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Druckplattenfeld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3886B-38E9-F520-9CE8-57ACCEE2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sehen</a:t>
            </a:r>
            <a:r>
              <a:rPr lang="en-GB" dirty="0"/>
              <a:t> 5 x 5 </a:t>
            </a:r>
            <a:r>
              <a:rPr lang="en-GB" dirty="0" err="1"/>
              <a:t>großes</a:t>
            </a:r>
            <a:r>
              <a:rPr lang="en-GB" dirty="0"/>
              <a:t> Feld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Druckplatten</a:t>
            </a:r>
            <a:endParaRPr lang="en-GB" dirty="0"/>
          </a:p>
          <a:p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Druckplatten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grün</a:t>
            </a:r>
            <a:r>
              <a:rPr lang="en-GB" dirty="0"/>
              <a:t> </a:t>
            </a:r>
            <a:r>
              <a:rPr lang="en-GB" dirty="0" err="1"/>
              <a:t>makiert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merken</a:t>
            </a:r>
            <a:r>
              <a:rPr lang="en-GB" dirty="0"/>
              <a:t>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Platten</a:t>
            </a:r>
            <a:r>
              <a:rPr lang="en-GB" dirty="0"/>
              <a:t> </a:t>
            </a:r>
            <a:r>
              <a:rPr lang="en-GB" dirty="0" err="1"/>
              <a:t>grün</a:t>
            </a:r>
            <a:r>
              <a:rPr lang="en-GB" dirty="0"/>
              <a:t> </a:t>
            </a:r>
            <a:r>
              <a:rPr lang="en-GB" dirty="0" err="1"/>
              <a:t>sind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diesen</a:t>
            </a:r>
            <a:r>
              <a:rPr lang="en-GB" dirty="0"/>
              <a:t> </a:t>
            </a:r>
            <a:r>
              <a:rPr lang="en-GB" dirty="0" err="1"/>
              <a:t>Weg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Platten</a:t>
            </a:r>
            <a:r>
              <a:rPr lang="en-GB" dirty="0"/>
              <a:t> </a:t>
            </a:r>
            <a:r>
              <a:rPr lang="en-GB" dirty="0" err="1"/>
              <a:t>gehen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44417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0</TotalTime>
  <Words>124</Words>
  <Application>Microsoft Office PowerPoint</Application>
  <PresentationFormat>Breitbild</PresentationFormat>
  <Paragraphs>34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You‘re not alone</vt:lpstr>
      <vt:lpstr>Spielkonzept</vt:lpstr>
      <vt:lpstr>Technologien</vt:lpstr>
      <vt:lpstr>Aktueller Stand</vt:lpstr>
      <vt:lpstr>Live Demo</vt:lpstr>
      <vt:lpstr>Schiebepuzzle</vt:lpstr>
      <vt:lpstr>Symbolraum</vt:lpstr>
      <vt:lpstr>Druckplattenfeld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Lasinger Christoph</cp:lastModifiedBy>
  <cp:revision>20</cp:revision>
  <dcterms:created xsi:type="dcterms:W3CDTF">2022-06-12T09:49:45Z</dcterms:created>
  <dcterms:modified xsi:type="dcterms:W3CDTF">2023-03-14T12:46:59Z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