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90" r:id="rId13"/>
    <p:sldId id="286" r:id="rId14"/>
    <p:sldId id="297" r:id="rId15"/>
    <p:sldId id="299" r:id="rId16"/>
    <p:sldId id="300" r:id="rId17"/>
    <p:sldId id="301" r:id="rId18"/>
    <p:sldId id="304" r:id="rId19"/>
    <p:sldId id="298" r:id="rId20"/>
    <p:sldId id="302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26.09.2022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26.09.2022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pic>
        <p:nvPicPr>
          <p:cNvPr id="18" name="Grafik 1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C087FFFD-BC5F-2E79-FCDD-C2D54610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47" y="2192784"/>
            <a:ext cx="5003061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9811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  <a:endParaRPr lang="de-DE" sz="2000" dirty="0"/>
          </a:p>
          <a:p>
            <a:r>
              <a:rPr lang="de-AT" sz="2000" dirty="0"/>
              <a:t>Hochladen der Highscores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1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1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92672" y="1818321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8009" y="1818322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8276" y="1818322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8009" y="1818322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590452"/>
            <a:ext cx="6087375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	 Spiel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5" y="1723572"/>
            <a:ext cx="605712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8" y="1723572"/>
            <a:ext cx="6074368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Homepage</a:t>
            </a:r>
          </a:p>
          <a:p>
            <a:r>
              <a:rPr lang="de-DE" sz="2400" dirty="0"/>
              <a:t>Leere </a:t>
            </a:r>
            <a:r>
              <a:rPr lang="de-DE" sz="2400" dirty="0" err="1"/>
              <a:t>Highscoreseite</a:t>
            </a:r>
            <a:endParaRPr lang="de-DE" sz="2400" dirty="0"/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3572"/>
            <a:ext cx="6171475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/>
              <a:t>Repository in aufgeräumten Zustand</a:t>
            </a:r>
          </a:p>
          <a:p>
            <a:r>
              <a:rPr lang="de-DE" sz="2400" dirty="0"/>
              <a:t>Alle projektrelevanten Dokumente vorhanden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1422F7C-7953-98B9-9E9B-4E5CAEC1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 Repository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097" y="196983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7756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33" y="2200713"/>
            <a:ext cx="3436645" cy="19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282</Words>
  <Application>Microsoft Office PowerPoint</Application>
  <PresentationFormat>Breitbild</PresentationFormat>
  <Paragraphs>109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Goudy Old Style</vt:lpstr>
      <vt:lpstr>Wingdings 2</vt:lpstr>
      <vt:lpstr>SlateVTI</vt:lpstr>
      <vt:lpstr>You‘re not alone</vt:lpstr>
      <vt:lpstr>Aktueller Stand  Spiel</vt:lpstr>
      <vt:lpstr>Aktueller Stand Website </vt:lpstr>
      <vt:lpstr>Aktueller Stand Repository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Lasinger Christoph</cp:lastModifiedBy>
  <cp:revision>11</cp:revision>
  <dcterms:created xsi:type="dcterms:W3CDTF">2022-06-12T09:49:45Z</dcterms:created>
  <dcterms:modified xsi:type="dcterms:W3CDTF">2022-09-26T19:05:40Z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