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89" r:id="rId13"/>
    <p:sldId id="290" r:id="rId14"/>
    <p:sldId id="286" r:id="rId15"/>
    <p:sldId id="297" r:id="rId16"/>
    <p:sldId id="299" r:id="rId17"/>
    <p:sldId id="300" r:id="rId18"/>
    <p:sldId id="301" r:id="rId19"/>
    <p:sldId id="304" r:id="rId20"/>
    <p:sldId id="298" r:id="rId21"/>
    <p:sldId id="302" r:id="rId22"/>
    <p:sldId id="30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13.06.2022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69" y="2821377"/>
            <a:ext cx="3436645" cy="19331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29246F-52E3-7D72-8095-F6A4E3BB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91" y="315429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78538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pic>
        <p:nvPicPr>
          <p:cNvPr id="18" name="Grafik 1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C087FFFD-BC5F-2E79-FCDD-C2D54610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47" y="2192784"/>
            <a:ext cx="5003061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  <a:endParaRPr lang="de-DE" sz="2000" dirty="0"/>
          </a:p>
          <a:p>
            <a:r>
              <a:rPr lang="de-AT" sz="2000" dirty="0"/>
              <a:t>Hochladen der Highscores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Highscores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</a:t>
            </a:r>
          </a:p>
          <a:p>
            <a:r>
              <a:rPr lang="de-DE" sz="2000" dirty="0"/>
              <a:t>Early-Access</a:t>
            </a:r>
          </a:p>
          <a:p>
            <a:r>
              <a:rPr lang="de-DE" sz="2000" dirty="0"/>
              <a:t>Verkaufsmodel bestimmen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5009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05" y="590452"/>
            <a:ext cx="5137627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Aktueller Stand	 Spiel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90680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Homepage</a:t>
            </a:r>
          </a:p>
          <a:p>
            <a:r>
              <a:rPr lang="de-DE" sz="2400" dirty="0"/>
              <a:t>Leere </a:t>
            </a:r>
            <a:r>
              <a:rPr lang="de-DE" sz="2400" dirty="0" err="1"/>
              <a:t>Highscoreseite</a:t>
            </a:r>
            <a:endParaRPr lang="de-DE" sz="2400" dirty="0"/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647895"/>
            <a:ext cx="566141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</a:t>
            </a:r>
            <a:r>
              <a:rPr lang="de-DE" sz="4000" dirty="0" err="1"/>
              <a:t>Github</a:t>
            </a:r>
            <a:r>
              <a:rPr lang="de-DE" sz="4000" dirty="0"/>
              <a:t>-Repo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3572"/>
            <a:ext cx="6171475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/>
              <a:t>Repository in aufgeräumten Zustand</a:t>
            </a:r>
          </a:p>
          <a:p>
            <a:r>
              <a:rPr lang="de-DE" sz="2400" dirty="0"/>
              <a:t>Alle projektrelevanten Dokumente vorhanden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097" y="196983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7756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</p:spTree>
    <p:extLst>
      <p:ext uri="{BB962C8B-B14F-4D97-AF65-F5344CB8AC3E}">
        <p14:creationId xmlns:p14="http://schemas.microsoft.com/office/powerpoint/2010/main" val="322268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339</Words>
  <Application>Microsoft Office PowerPoint</Application>
  <PresentationFormat>Breitbild</PresentationFormat>
  <Paragraphs>128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You‘re not alone</vt:lpstr>
      <vt:lpstr>Aktueller Stand  Spiel</vt:lpstr>
      <vt:lpstr>Aktueller Stand Website </vt:lpstr>
      <vt:lpstr>Aktueller Stand Github-Repo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Christoph Lasinger</cp:lastModifiedBy>
  <cp:revision>5</cp:revision>
  <dcterms:created xsi:type="dcterms:W3CDTF">2022-06-12T09:49:45Z</dcterms:created>
  <dcterms:modified xsi:type="dcterms:W3CDTF">2022-06-13T06:21:13Z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