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8" r:id="rId2"/>
    <p:sldId id="270" r:id="rId3"/>
    <p:sldId id="269" r:id="rId4"/>
    <p:sldId id="267" r:id="rId5"/>
    <p:sldId id="264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6D602-3DEA-4E2B-92C9-5EF44BF84C1A}" type="datetimeFigureOut">
              <a:rPr lang="de-AT" smtClean="0"/>
              <a:t>28.03.2022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6553C-42EC-4750-9BE1-CFE1CCEA23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927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51E763-120F-49FB-92D7-30AF942DA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2BAF94D-0399-4259-B16F-5D8BA5721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3B7221-72D2-4C63-BC26-CA6553C84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0EE2-64B4-49A5-BE46-DDC8180DFF12}" type="datetimeFigureOut">
              <a:rPr lang="de-AT" smtClean="0"/>
              <a:t>28.03.2022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717CE6-7BFE-475E-B16F-A047C7CB4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A304ED-F017-4802-8B84-02BA4821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0985-A913-4A4E-A1B0-FF5AFE74836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96636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EEBDEA-12C5-45C3-B8AE-81B82AE4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FD2D76-E283-45B2-BDF8-62E82899C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EF8EC9-EA0C-46C8-A261-A4DF879A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0EE2-64B4-49A5-BE46-DDC8180DFF12}" type="datetimeFigureOut">
              <a:rPr lang="de-AT" smtClean="0"/>
              <a:t>28.03.2022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DC5877-E0D9-458B-A2FE-8EAE5F00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7CF10F-EDFF-41F5-B54B-0EB61D3F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0985-A913-4A4E-A1B0-FF5AFE74836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849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90A4DCE-827D-4A25-99AB-B22DEC920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6CF4DA-2B7C-4294-A8B6-DB0A92CEF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FC2DB0-F60A-4D81-A3B3-BDB97B697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0EE2-64B4-49A5-BE46-DDC8180DFF12}" type="datetimeFigureOut">
              <a:rPr lang="de-AT" smtClean="0"/>
              <a:t>28.03.2022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D7DCCE-D8FA-4E84-843D-C2796164C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05EA74-B029-4D84-B670-D5CD3E6D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0985-A913-4A4E-A1B0-FF5AFE74836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61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6C193-BC96-407D-AC40-3CACB5C09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430C69-FBE8-4D8F-8BEA-02177E734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ADFC03-9CF2-4675-803F-F7F830E57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0EE2-64B4-49A5-BE46-DDC8180DFF12}" type="datetimeFigureOut">
              <a:rPr lang="de-AT" smtClean="0"/>
              <a:t>28.03.2022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4F1BD7-05E0-49F6-98FA-38B0B3DFA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377574-C650-4094-B418-B18A4BF4B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0985-A913-4A4E-A1B0-FF5AFE74836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023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4585C-40ED-49EF-9D5C-692AD944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BC8623-8CB4-43A4-99B2-D1939982D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370426-9C73-4655-AAAC-5B9934F3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0EE2-64B4-49A5-BE46-DDC8180DFF12}" type="datetimeFigureOut">
              <a:rPr lang="de-AT" smtClean="0"/>
              <a:t>28.03.2022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D6C2AE-3E01-44F5-8147-E6A9771D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DB8350-886B-4D38-B0C0-C0886E074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0985-A913-4A4E-A1B0-FF5AFE74836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213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AA5135-F7A6-4DAC-81DE-AD6211156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137F4A-1935-4788-92F0-10C4736D6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291766-E22D-4EF4-B9B6-BD54C4978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A4558D-0F9F-4C5E-9EDA-9F584E8F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0EE2-64B4-49A5-BE46-DDC8180DFF12}" type="datetimeFigureOut">
              <a:rPr lang="de-AT" smtClean="0"/>
              <a:t>28.03.2022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724DC6-4CD1-42EF-81B9-8A7EFBE9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F71286-9F61-4E57-968C-2E43C4CBD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0985-A913-4A4E-A1B0-FF5AFE74836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1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4C31D-B738-43A4-9ABD-68667596A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3CEBCE-AE9E-4FB9-96A2-EB12C95C3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F3B870-ECCE-491C-A8C5-68554F9BE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D22C4A-790C-417D-9775-50D749723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712BC17-DA11-4A9A-A6EE-7A68C9FB9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D5597CD-7E16-4CA9-9BA4-25F9243EA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0EE2-64B4-49A5-BE46-DDC8180DFF12}" type="datetimeFigureOut">
              <a:rPr lang="de-AT" smtClean="0"/>
              <a:t>28.03.2022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99CAF60-8C97-4EAB-8D9B-031BBE88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C2AD5FC-F047-41A2-84AB-A4ADF70B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0985-A913-4A4E-A1B0-FF5AFE74836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7841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AEE63-C677-4FC1-8CF8-F4CEE228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3948B5-4D86-4335-874A-17073B29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0EE2-64B4-49A5-BE46-DDC8180DFF12}" type="datetimeFigureOut">
              <a:rPr lang="de-AT" smtClean="0"/>
              <a:t>28.03.2022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F3F4B3-9A40-4844-8F6D-F05F6BD30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F57EC4-081A-4C6B-8909-59DF91C0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0985-A913-4A4E-A1B0-FF5AFE74836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27409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1F07C7-F4CB-4536-9EB1-4BCD3AB8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0EE2-64B4-49A5-BE46-DDC8180DFF12}" type="datetimeFigureOut">
              <a:rPr lang="de-AT" smtClean="0"/>
              <a:t>28.03.2022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64ED36C-6408-4BE7-8F3B-3B6F751DC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DAEDF3-E116-4978-81AB-86B96805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0985-A913-4A4E-A1B0-FF5AFE74836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7108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FA177-F82A-4AEA-B4D1-8E2E0AA7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0911E1-1417-4045-B1AF-3DE9289F6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E5ECE9-B3FF-4750-A295-A173B56BB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DC190F-D185-41F4-A82C-61D8B6D6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0EE2-64B4-49A5-BE46-DDC8180DFF12}" type="datetimeFigureOut">
              <a:rPr lang="de-AT" smtClean="0"/>
              <a:t>28.03.2022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AD30CE-E1CC-4094-A0A3-AB84348C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CC3099-E2FB-4F54-9E63-8197E12E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0985-A913-4A4E-A1B0-FF5AFE74836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84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ED8591-43E5-431B-B0DF-06B4E907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0C410AA-8602-450E-995A-8D560CF38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481429-F328-4721-909F-9F4B4AA43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376120-5D27-49A9-A19E-2077D462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0EE2-64B4-49A5-BE46-DDC8180DFF12}" type="datetimeFigureOut">
              <a:rPr lang="de-AT" smtClean="0"/>
              <a:t>28.03.2022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6F2A01-1DC1-40AE-B67B-81351BC3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FE7571-EEF5-4CB9-8905-F2783300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0985-A913-4A4E-A1B0-FF5AFE74836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3452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816F060-1ACB-47B7-BD02-B012A41DC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571F17-2A03-49ED-B870-5ADD241CA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C0925E-34B9-4E63-88A6-FFDFB8AA7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C0EE2-64B4-49A5-BE46-DDC8180DFF12}" type="datetimeFigureOut">
              <a:rPr lang="de-AT" smtClean="0"/>
              <a:t>28.03.2022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DC073C-6B8C-4D88-9DAB-B9EAB13C4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714F6F-25A8-464E-800A-A84C62F1A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10985-A913-4A4E-A1B0-FF5AFE74836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760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7F2A6A-E1BC-4B38-B428-656230CAD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de-DE" sz="5400"/>
              <a:t>You are not alone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1745CDE-ABDB-46DC-BBA4-4437835FE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de-DE" sz="2000"/>
              <a:t>Lasinger, Sarvan, Kern</a:t>
            </a:r>
          </a:p>
        </p:txBody>
      </p:sp>
    </p:spTree>
    <p:extLst>
      <p:ext uri="{BB962C8B-B14F-4D97-AF65-F5344CB8AC3E}">
        <p14:creationId xmlns:p14="http://schemas.microsoft.com/office/powerpoint/2010/main" val="849667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F3D0106-D898-405D-BE1E-59625A4C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Spielkonzept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A36A80-E245-43DA-844C-79019863F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dirty="0"/>
              <a:t>Zwei Spieler müssen durch Kooperation Puzzles lösen</a:t>
            </a:r>
            <a:endParaRPr lang="en-US" sz="2400" dirty="0"/>
          </a:p>
          <a:p>
            <a:pPr marL="0" indent="0"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26083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BE6FF-3CCB-4FB1-90C3-446FAA267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6763" y="205570"/>
            <a:ext cx="9672031" cy="621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970DA2AE-2223-4318-8828-A838D597F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020" y="-316412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Lobbysystem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08424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A5D511-BCDA-4638-ABFF-E4626F30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9399" y="-3319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AT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Beispiel Labyrinth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52FA88A3-1B21-4342-85CD-07374C8AF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52353" y="56506"/>
            <a:ext cx="908322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561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CD1A09-0709-43C0-8D72-9F824C856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AT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Zielgruppe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79656C-9D08-41AA-89D0-01AC41200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9050" y="742950"/>
            <a:ext cx="7219948" cy="58118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de-AT" sz="3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- Jüngere Zielgruppe (16-30)</a:t>
            </a:r>
          </a:p>
          <a:p>
            <a:pPr>
              <a:buFontTx/>
              <a:buChar char="-"/>
            </a:pPr>
            <a:r>
              <a:rPr lang="de-AT" sz="3200" dirty="0" err="1">
                <a:solidFill>
                  <a:srgbClr val="FFFFFF"/>
                </a:solidFill>
              </a:rPr>
              <a:t>Escaperoom</a:t>
            </a:r>
            <a:r>
              <a:rPr lang="de-AT" sz="3200" dirty="0">
                <a:solidFill>
                  <a:srgbClr val="FFFFFF"/>
                </a:solidFill>
              </a:rPr>
              <a:t>-Liebhaber</a:t>
            </a:r>
          </a:p>
          <a:p>
            <a:pPr>
              <a:buFontTx/>
              <a:buChar char="-"/>
            </a:pPr>
            <a:r>
              <a:rPr lang="de-AT" sz="3200" dirty="0">
                <a:solidFill>
                  <a:srgbClr val="FFFFFF"/>
                </a:solidFill>
              </a:rPr>
              <a:t>Puzzle-Liebhaber</a:t>
            </a:r>
          </a:p>
          <a:p>
            <a:pPr>
              <a:buFontTx/>
              <a:buChar char="-"/>
            </a:pPr>
            <a:endParaRPr lang="de-AT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466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Breitbild</PresentationFormat>
  <Paragraphs>10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You are not alone</vt:lpstr>
      <vt:lpstr>Spielkonzept</vt:lpstr>
      <vt:lpstr>Lobbysystem</vt:lpstr>
      <vt:lpstr>Beispiel Labyrinth</vt:lpstr>
      <vt:lpstr>Zielgruppe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Amel Sarvan</dc:creator>
  <cp:lastModifiedBy>Christoph Lasinger</cp:lastModifiedBy>
  <cp:revision>63</cp:revision>
  <dcterms:created xsi:type="dcterms:W3CDTF">2022-03-13T11:14:17Z</dcterms:created>
  <dcterms:modified xsi:type="dcterms:W3CDTF">2022-03-28T06:06:34Z</dcterms:modified>
</cp:coreProperties>
</file>