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78" r:id="rId5"/>
    <p:sldId id="284" r:id="rId6"/>
    <p:sldId id="289" r:id="rId7"/>
    <p:sldId id="283" r:id="rId8"/>
    <p:sldId id="286" r:id="rId9"/>
    <p:sldId id="285" r:id="rId10"/>
    <p:sldId id="287" r:id="rId11"/>
    <p:sldId id="288" r:id="rId12"/>
    <p:sldId id="291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4C009-C757-4B54-AA9E-620FE9A28A28}" v="29" dt="2022-06-12T10:45:05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1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 Sarvan" userId="f2db96cb2f0c79c5" providerId="LiveId" clId="{D504C009-C757-4B54-AA9E-620FE9A28A28}"/>
    <pc:docChg chg="undo custSel addSld delSld modSld sldOrd">
      <pc:chgData name="Amel Sarvan" userId="f2db96cb2f0c79c5" providerId="LiveId" clId="{D504C009-C757-4B54-AA9E-620FE9A28A28}" dt="2022-06-12T14:34:41.534" v="1356" actId="20577"/>
      <pc:docMkLst>
        <pc:docMk/>
      </pc:docMkLst>
      <pc:sldChg chg="modSp mod">
        <pc:chgData name="Amel Sarvan" userId="f2db96cb2f0c79c5" providerId="LiveId" clId="{D504C009-C757-4B54-AA9E-620FE9A28A28}" dt="2022-06-12T14:30:20.686" v="1288" actId="1076"/>
        <pc:sldMkLst>
          <pc:docMk/>
          <pc:sldMk cId="3220235682" sldId="279"/>
        </pc:sldMkLst>
        <pc:spChg chg="mod">
          <ac:chgData name="Amel Sarvan" userId="f2db96cb2f0c79c5" providerId="LiveId" clId="{D504C009-C757-4B54-AA9E-620FE9A28A28}" dt="2022-06-12T10:32:21.573" v="775" actId="107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4:30:20.686" v="1288" actId="1076"/>
          <ac:spMkLst>
            <pc:docMk/>
            <pc:sldMk cId="3220235682" sldId="279"/>
            <ac:spMk id="24" creationId="{F260476B-CCA6-412B-A9C5-399C34AE6F05}"/>
          </ac:spMkLst>
        </pc:spChg>
      </pc:sldChg>
      <pc:sldChg chg="new del">
        <pc:chgData name="Amel Sarvan" userId="f2db96cb2f0c79c5" providerId="LiveId" clId="{D504C009-C757-4B54-AA9E-620FE9A28A28}" dt="2022-06-12T10:07:11.663" v="760" actId="47"/>
        <pc:sldMkLst>
          <pc:docMk/>
          <pc:sldMk cId="3327560378" sldId="280"/>
        </pc:sldMkLst>
      </pc:sldChg>
      <pc:sldChg chg="modSp new del mod">
        <pc:chgData name="Amel Sarvan" userId="f2db96cb2f0c79c5" providerId="LiveId" clId="{D504C009-C757-4B54-AA9E-620FE9A28A28}" dt="2022-06-12T10:04:45.383" v="684" actId="2696"/>
        <pc:sldMkLst>
          <pc:docMk/>
          <pc:sldMk cId="4126342234" sldId="281"/>
        </pc:sldMkLst>
        <pc:spChg chg="mod">
          <ac:chgData name="Amel Sarvan" userId="f2db96cb2f0c79c5" providerId="LiveId" clId="{D504C009-C757-4B54-AA9E-620FE9A28A28}" dt="2022-06-12T10:02:34.609" v="562" actId="20577"/>
          <ac:spMkLst>
            <pc:docMk/>
            <pc:sldMk cId="4126342234" sldId="281"/>
            <ac:spMk id="2" creationId="{C6FA4B4E-994E-767F-3252-EA9C5D0163A4}"/>
          </ac:spMkLst>
        </pc:spChg>
        <pc:spChg chg="mod">
          <ac:chgData name="Amel Sarvan" userId="f2db96cb2f0c79c5" providerId="LiveId" clId="{D504C009-C757-4B54-AA9E-620FE9A28A28}" dt="2022-06-12T10:02:51.139" v="610" actId="20577"/>
          <ac:spMkLst>
            <pc:docMk/>
            <pc:sldMk cId="4126342234" sldId="281"/>
            <ac:spMk id="3" creationId="{D4534065-E31E-2858-ADD1-A74723B965AC}"/>
          </ac:spMkLst>
        </pc:spChg>
      </pc:sldChg>
      <pc:sldChg chg="modSp new del mod ord">
        <pc:chgData name="Amel Sarvan" userId="f2db96cb2f0c79c5" providerId="LiveId" clId="{D504C009-C757-4B54-AA9E-620FE9A28A28}" dt="2022-06-12T10:44:34.998" v="1056" actId="47"/>
        <pc:sldMkLst>
          <pc:docMk/>
          <pc:sldMk cId="1699723877" sldId="282"/>
        </pc:sldMkLst>
        <pc:spChg chg="mod">
          <ac:chgData name="Amel Sarvan" userId="f2db96cb2f0c79c5" providerId="LiveId" clId="{D504C009-C757-4B54-AA9E-620FE9A28A28}" dt="2022-06-12T09:56:28.362" v="214" actId="20577"/>
          <ac:spMkLst>
            <pc:docMk/>
            <pc:sldMk cId="1699723877" sldId="282"/>
            <ac:spMk id="2" creationId="{C41E20FE-EFB2-6B32-53C6-7D1D051B9304}"/>
          </ac:spMkLst>
        </pc:spChg>
        <pc:spChg chg="mod">
          <ac:chgData name="Amel Sarvan" userId="f2db96cb2f0c79c5" providerId="LiveId" clId="{D504C009-C757-4B54-AA9E-620FE9A28A28}" dt="2022-06-12T10:03:35.432" v="662" actId="1076"/>
          <ac:spMkLst>
            <pc:docMk/>
            <pc:sldMk cId="1699723877" sldId="28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0:05:24.033" v="686" actId="1076"/>
          <ac:spMkLst>
            <pc:docMk/>
            <pc:sldMk cId="1699723877" sldId="28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05:35.868" v="690" actId="1076"/>
          <ac:spMkLst>
            <pc:docMk/>
            <pc:sldMk cId="1699723877" sldId="282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05:27.470" v="687" actId="1076"/>
          <ac:spMkLst>
            <pc:docMk/>
            <pc:sldMk cId="1699723877" sldId="28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05:32.769" v="689" actId="1076"/>
          <ac:spMkLst>
            <pc:docMk/>
            <pc:sldMk cId="1699723877" sldId="282"/>
            <ac:spMk id="7" creationId="{C4992709-9348-7F8E-5416-F80590E33EF0}"/>
          </ac:spMkLst>
        </pc:spChg>
        <pc:spChg chg="mod">
          <ac:chgData name="Amel Sarvan" userId="f2db96cb2f0c79c5" providerId="LiveId" clId="{D504C009-C757-4B54-AA9E-620FE9A28A28}" dt="2022-06-12T10:40:52.015" v="1013"/>
          <ac:spMkLst>
            <pc:docMk/>
            <pc:sldMk cId="1699723877" sldId="282"/>
            <ac:spMk id="8" creationId="{C603FC13-9B13-FA62-D59A-AE4E2C4FA128}"/>
          </ac:spMkLst>
        </pc:spChg>
      </pc:sldChg>
      <pc:sldChg chg="delSp modSp add mod ord setBg delDesignElem">
        <pc:chgData name="Amel Sarvan" userId="f2db96cb2f0c79c5" providerId="LiveId" clId="{D504C009-C757-4B54-AA9E-620FE9A28A28}" dt="2022-06-12T14:29:05.321" v="1239" actId="20577"/>
        <pc:sldMkLst>
          <pc:docMk/>
          <pc:sldMk cId="700342913" sldId="283"/>
        </pc:sldMkLst>
        <pc:spChg chg="mod">
          <ac:chgData name="Amel Sarvan" userId="f2db96cb2f0c79c5" providerId="LiveId" clId="{D504C009-C757-4B54-AA9E-620FE9A28A28}" dt="2022-06-12T14:29:05.321" v="1239" actId="20577"/>
          <ac:spMkLst>
            <pc:docMk/>
            <pc:sldMk cId="700342913" sldId="283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0:06:37.671" v="744" actId="313"/>
          <ac:spMkLst>
            <pc:docMk/>
            <pc:sldMk cId="700342913" sldId="283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4:19.048" v="669"/>
          <ac:spMkLst>
            <pc:docMk/>
            <pc:sldMk cId="700342913" sldId="283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4:19.048" v="669"/>
          <ac:picMkLst>
            <pc:docMk/>
            <pc:sldMk cId="700342913" sldId="283"/>
            <ac:picMk id="57" creationId="{B536FA4E-0152-4E27-91DA-0FC22D1846BB}"/>
          </ac:picMkLst>
        </pc:picChg>
      </pc:sldChg>
      <pc:sldChg chg="delSp modSp add mod setBg delDesignElem">
        <pc:chgData name="Amel Sarvan" userId="f2db96cb2f0c79c5" providerId="LiveId" clId="{D504C009-C757-4B54-AA9E-620FE9A28A28}" dt="2022-06-12T14:29:52.602" v="1275" actId="20577"/>
        <pc:sldMkLst>
          <pc:docMk/>
          <pc:sldMk cId="2538136460" sldId="284"/>
        </pc:sldMkLst>
        <pc:spChg chg="mod">
          <ac:chgData name="Amel Sarvan" userId="f2db96cb2f0c79c5" providerId="LiveId" clId="{D504C009-C757-4B54-AA9E-620FE9A28A28}" dt="2022-06-12T14:29:52.602" v="1275" actId="20577"/>
          <ac:spMkLst>
            <pc:docMk/>
            <pc:sldMk cId="2538136460" sldId="284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6:56.516" v="758"/>
          <ac:spMkLst>
            <pc:docMk/>
            <pc:sldMk cId="2538136460" sldId="284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6:56.516" v="758"/>
          <ac:picMkLst>
            <pc:docMk/>
            <pc:sldMk cId="2538136460" sldId="284"/>
            <ac:picMk id="57" creationId="{B536FA4E-0152-4E27-91DA-0FC22D1846BB}"/>
          </ac:picMkLst>
        </pc:picChg>
      </pc:sldChg>
      <pc:sldChg chg="addSp delSp modSp add del mod">
        <pc:chgData name="Amel Sarvan" userId="f2db96cb2f0c79c5" providerId="LiveId" clId="{D504C009-C757-4B54-AA9E-620FE9A28A28}" dt="2022-06-12T10:43:57.361" v="1046" actId="47"/>
        <pc:sldMkLst>
          <pc:docMk/>
          <pc:sldMk cId="3274745505" sldId="285"/>
        </pc:sldMkLst>
        <pc:spChg chg="del">
          <ac:chgData name="Amel Sarvan" userId="f2db96cb2f0c79c5" providerId="LiveId" clId="{D504C009-C757-4B54-AA9E-620FE9A28A28}" dt="2022-06-12T10:37:45.080" v="890" actId="478"/>
          <ac:spMkLst>
            <pc:docMk/>
            <pc:sldMk cId="3274745505" sldId="285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37:54.620" v="893" actId="1076"/>
          <ac:spMkLst>
            <pc:docMk/>
            <pc:sldMk cId="3274745505" sldId="285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38:28.001" v="902" actId="20577"/>
          <ac:spMkLst>
            <pc:docMk/>
            <pc:sldMk cId="3274745505" sldId="285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10" creationId="{B7FFB956-45EA-B32B-1431-A8AD7F2D89C3}"/>
          </ac:spMkLst>
        </pc:spChg>
        <pc:spChg chg="add del mod">
          <ac:chgData name="Amel Sarvan" userId="f2db96cb2f0c79c5" providerId="LiveId" clId="{D504C009-C757-4B54-AA9E-620FE9A28A28}" dt="2022-06-12T10:37:48.707" v="892" actId="478"/>
          <ac:spMkLst>
            <pc:docMk/>
            <pc:sldMk cId="3274745505" sldId="285"/>
            <ac:spMk id="12" creationId="{9B8B5CFF-CA5E-BF8C-6052-4BF85A9387AD}"/>
          </ac:spMkLst>
        </pc:spChg>
        <pc:spChg chg="add del mod">
          <ac:chgData name="Amel Sarvan" userId="f2db96cb2f0c79c5" providerId="LiveId" clId="{D504C009-C757-4B54-AA9E-620FE9A28A28}" dt="2022-06-12T10:38:01.215" v="895" actId="478"/>
          <ac:spMkLst>
            <pc:docMk/>
            <pc:sldMk cId="3274745505" sldId="285"/>
            <ac:spMk id="14" creationId="{D99F9A3F-6D12-EB67-E189-0F9944E7F4A7}"/>
          </ac:spMkLst>
        </pc:spChg>
        <pc:spChg chg="add del mod">
          <ac:chgData name="Amel Sarvan" userId="f2db96cb2f0c79c5" providerId="LiveId" clId="{D504C009-C757-4B54-AA9E-620FE9A28A28}" dt="2022-06-12T10:38:01.997" v="896" actId="478"/>
          <ac:spMkLst>
            <pc:docMk/>
            <pc:sldMk cId="3274745505" sldId="285"/>
            <ac:spMk id="16" creationId="{CEB2CB5E-181E-6817-1F52-871F943491E5}"/>
          </ac:spMkLst>
        </pc:spChg>
      </pc:sldChg>
      <pc:sldChg chg="addSp delSp modSp add mod">
        <pc:chgData name="Amel Sarvan" userId="f2db96cb2f0c79c5" providerId="LiveId" clId="{D504C009-C757-4B54-AA9E-620FE9A28A28}" dt="2022-06-12T14:30:57.702" v="1291" actId="20577"/>
        <pc:sldMkLst>
          <pc:docMk/>
          <pc:sldMk cId="3285426210" sldId="286"/>
        </pc:sldMkLst>
        <pc:spChg chg="mod">
          <ac:chgData name="Amel Sarvan" userId="f2db96cb2f0c79c5" providerId="LiveId" clId="{D504C009-C757-4B54-AA9E-620FE9A28A28}" dt="2022-06-12T14:27:46.840" v="1233" actId="1076"/>
          <ac:spMkLst>
            <pc:docMk/>
            <pc:sldMk cId="3285426210" sldId="286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7.702" v="1291" actId="20577"/>
          <ac:spMkLst>
            <pc:docMk/>
            <pc:sldMk cId="3285426210" sldId="286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05.236" v="850" actId="478"/>
          <ac:spMkLst>
            <pc:docMk/>
            <pc:sldMk cId="3285426210" sldId="286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07.747" v="852" actId="478"/>
          <ac:spMkLst>
            <pc:docMk/>
            <pc:sldMk cId="3285426210" sldId="286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12.379" v="855" actId="478"/>
          <ac:spMkLst>
            <pc:docMk/>
            <pc:sldMk cId="3285426210" sldId="286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01.108" v="849" actId="478"/>
          <ac:spMkLst>
            <pc:docMk/>
            <pc:sldMk cId="3285426210" sldId="286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10.997" v="854" actId="478"/>
          <ac:spMkLst>
            <pc:docMk/>
            <pc:sldMk cId="3285426210" sldId="286"/>
            <ac:spMk id="10" creationId="{5BCD2FA4-8DFF-C541-3CBA-1BD8DE3A3ADE}"/>
          </ac:spMkLst>
        </pc:spChg>
        <pc:spChg chg="add del mod">
          <ac:chgData name="Amel Sarvan" userId="f2db96cb2f0c79c5" providerId="LiveId" clId="{D504C009-C757-4B54-AA9E-620FE9A28A28}" dt="2022-06-12T10:34:06.308" v="851" actId="478"/>
          <ac:spMkLst>
            <pc:docMk/>
            <pc:sldMk cId="3285426210" sldId="286"/>
            <ac:spMk id="12" creationId="{C0082228-87D4-7E06-BEAA-8029F7A59463}"/>
          </ac:spMkLst>
        </pc:spChg>
        <pc:spChg chg="add del mod">
          <ac:chgData name="Amel Sarvan" userId="f2db96cb2f0c79c5" providerId="LiveId" clId="{D504C009-C757-4B54-AA9E-620FE9A28A28}" dt="2022-06-12T10:34:09.961" v="853" actId="478"/>
          <ac:spMkLst>
            <pc:docMk/>
            <pc:sldMk cId="3285426210" sldId="286"/>
            <ac:spMk id="14" creationId="{CC966630-5DF5-6552-A85F-A0FD7353513A}"/>
          </ac:spMkLst>
        </pc:spChg>
        <pc:spChg chg="add del mod">
          <ac:chgData name="Amel Sarvan" userId="f2db96cb2f0c79c5" providerId="LiveId" clId="{D504C009-C757-4B54-AA9E-620FE9A28A28}" dt="2022-06-12T10:34:13.715" v="856" actId="478"/>
          <ac:spMkLst>
            <pc:docMk/>
            <pc:sldMk cId="3285426210" sldId="286"/>
            <ac:spMk id="16" creationId="{10FDCAE5-1B32-B2DE-C852-E8C59585EBEF}"/>
          </ac:spMkLst>
        </pc:spChg>
        <pc:picChg chg="add mod">
          <ac:chgData name="Amel Sarvan" userId="f2db96cb2f0c79c5" providerId="LiveId" clId="{D504C009-C757-4B54-AA9E-620FE9A28A28}" dt="2022-06-12T10:37:17.043" v="889" actId="1076"/>
          <ac:picMkLst>
            <pc:docMk/>
            <pc:sldMk cId="3285426210" sldId="286"/>
            <ac:picMk id="18" creationId="{C087FFFD-BC5F-2E79-FCDD-C2D5461024AD}"/>
          </ac:picMkLst>
        </pc:picChg>
      </pc:sldChg>
      <pc:sldChg chg="addSp delSp modSp add mod">
        <pc:chgData name="Amel Sarvan" userId="f2db96cb2f0c79c5" providerId="LiveId" clId="{D504C009-C757-4B54-AA9E-620FE9A28A28}" dt="2022-06-12T10:34:52.701" v="863" actId="20577"/>
        <pc:sldMkLst>
          <pc:docMk/>
          <pc:sldMk cId="3225042023" sldId="287"/>
        </pc:sldMkLst>
        <pc:spChg chg="mod">
          <ac:chgData name="Amel Sarvan" userId="f2db96cb2f0c79c5" providerId="LiveId" clId="{D504C009-C757-4B54-AA9E-620FE9A28A28}" dt="2022-06-12T10:34:52.701" v="863" actId="20577"/>
          <ac:spMkLst>
            <pc:docMk/>
            <pc:sldMk cId="3225042023" sldId="28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32.381" v="859" actId="478"/>
          <ac:spMkLst>
            <pc:docMk/>
            <pc:sldMk cId="3225042023" sldId="287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10" creationId="{D53E6E19-A1ED-4498-E574-6A385E94A0A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2" creationId="{266AA1EE-F134-200B-A2B7-B0AD51FE4E2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4" creationId="{9939833B-1E9B-3A63-D471-1C85FE47439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6" creationId="{FAB4A1FB-36B9-6B23-B0CE-18F131C87D4A}"/>
          </ac:spMkLst>
        </pc:spChg>
      </pc:sldChg>
      <pc:sldChg chg="modSp add mod">
        <pc:chgData name="Amel Sarvan" userId="f2db96cb2f0c79c5" providerId="LiveId" clId="{D504C009-C757-4B54-AA9E-620FE9A28A28}" dt="2022-06-12T14:30:38.936" v="1289" actId="20577"/>
        <pc:sldMkLst>
          <pc:docMk/>
          <pc:sldMk cId="1962125145" sldId="288"/>
        </pc:sldMkLst>
        <pc:spChg chg="mod">
          <ac:chgData name="Amel Sarvan" userId="f2db96cb2f0c79c5" providerId="LiveId" clId="{D504C009-C757-4B54-AA9E-620FE9A28A28}" dt="2022-06-12T14:30:38.936" v="1289" actId="20577"/>
          <ac:spMkLst>
            <pc:docMk/>
            <pc:sldMk cId="1962125145" sldId="288"/>
            <ac:spMk id="4" creationId="{6C1C50FE-6182-E800-A177-3519AF8B6230}"/>
          </ac:spMkLst>
        </pc:spChg>
      </pc:sldChg>
      <pc:sldChg chg="modSp add mod ord">
        <pc:chgData name="Amel Sarvan" userId="f2db96cb2f0c79c5" providerId="LiveId" clId="{D504C009-C757-4B54-AA9E-620FE9A28A28}" dt="2022-06-12T13:04:20.514" v="1207"/>
        <pc:sldMkLst>
          <pc:docMk/>
          <pc:sldMk cId="3222682065" sldId="289"/>
        </pc:sldMkLst>
        <pc:spChg chg="mod">
          <ac:chgData name="Amel Sarvan" userId="f2db96cb2f0c79c5" providerId="LiveId" clId="{D504C009-C757-4B54-AA9E-620FE9A28A28}" dt="2022-06-12T10:35:03.679" v="866" actId="20577"/>
          <ac:spMkLst>
            <pc:docMk/>
            <pc:sldMk cId="3222682065" sldId="289"/>
            <ac:spMk id="4" creationId="{6C1C50FE-6182-E800-A177-3519AF8B6230}"/>
          </ac:spMkLst>
        </pc:spChg>
      </pc:sldChg>
      <pc:sldChg chg="addSp modSp add mod">
        <pc:chgData name="Amel Sarvan" userId="f2db96cb2f0c79c5" providerId="LiveId" clId="{D504C009-C757-4B54-AA9E-620FE9A28A28}" dt="2022-06-12T14:30:55.689" v="1290" actId="20577"/>
        <pc:sldMkLst>
          <pc:docMk/>
          <pc:sldMk cId="2252089375" sldId="290"/>
        </pc:sldMkLst>
        <pc:spChg chg="mod">
          <ac:chgData name="Amel Sarvan" userId="f2db96cb2f0c79c5" providerId="LiveId" clId="{D504C009-C757-4B54-AA9E-620FE9A28A28}" dt="2022-06-12T14:27:43.895" v="1232" actId="1076"/>
          <ac:spMkLst>
            <pc:docMk/>
            <pc:sldMk cId="2252089375" sldId="29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5.689" v="1290" actId="20577"/>
          <ac:spMkLst>
            <pc:docMk/>
            <pc:sldMk cId="2252089375" sldId="290"/>
            <ac:spMk id="4" creationId="{6C1C50FE-6182-E800-A177-3519AF8B6230}"/>
          </ac:spMkLst>
        </pc:spChg>
        <pc:picChg chg="add mod">
          <ac:chgData name="Amel Sarvan" userId="f2db96cb2f0c79c5" providerId="LiveId" clId="{D504C009-C757-4B54-AA9E-620FE9A28A28}" dt="2022-06-12T10:35:59.103" v="879" actId="1076"/>
          <ac:picMkLst>
            <pc:docMk/>
            <pc:sldMk cId="2252089375" sldId="290"/>
            <ac:picMk id="6" creationId="{8C996B4F-08A9-B492-43BB-06BE16A08C74}"/>
          </ac:picMkLst>
        </pc:picChg>
        <pc:picChg chg="add mod">
          <ac:chgData name="Amel Sarvan" userId="f2db96cb2f0c79c5" providerId="LiveId" clId="{D504C009-C757-4B54-AA9E-620FE9A28A28}" dt="2022-06-12T10:36:00.637" v="880" actId="1076"/>
          <ac:picMkLst>
            <pc:docMk/>
            <pc:sldMk cId="2252089375" sldId="290"/>
            <ac:picMk id="8" creationId="{5C29246F-52E3-7D72-8095-F6A4E3BB71C9}"/>
          </ac:picMkLst>
        </pc:picChg>
      </pc:sldChg>
      <pc:sldChg chg="modSp add del mod">
        <pc:chgData name="Amel Sarvan" userId="f2db96cb2f0c79c5" providerId="LiveId" clId="{D504C009-C757-4B54-AA9E-620FE9A28A28}" dt="2022-06-12T10:43:58.347" v="1047" actId="47"/>
        <pc:sldMkLst>
          <pc:docMk/>
          <pc:sldMk cId="1238318512" sldId="291"/>
        </pc:sldMkLst>
        <pc:spChg chg="mod">
          <ac:chgData name="Amel Sarvan" userId="f2db96cb2f0c79c5" providerId="LiveId" clId="{D504C009-C757-4B54-AA9E-620FE9A28A28}" dt="2022-06-12T10:38:30.249" v="903" actId="20577"/>
          <ac:spMkLst>
            <pc:docMk/>
            <pc:sldMk cId="1238318512" sldId="291"/>
            <ac:spMk id="6" creationId="{DAB15158-F9B0-F6AF-88A0-B6F938F52E0C}"/>
          </ac:spMkLst>
        </pc:spChg>
      </pc:sldChg>
      <pc:sldChg chg="add del">
        <pc:chgData name="Amel Sarvan" userId="f2db96cb2f0c79c5" providerId="LiveId" clId="{D504C009-C757-4B54-AA9E-620FE9A28A28}" dt="2022-06-12T10:37:00.173" v="882" actId="47"/>
        <pc:sldMkLst>
          <pc:docMk/>
          <pc:sldMk cId="2310994756" sldId="291"/>
        </pc:sldMkLst>
      </pc:sldChg>
      <pc:sldChg chg="add del">
        <pc:chgData name="Amel Sarvan" userId="f2db96cb2f0c79c5" providerId="LiveId" clId="{D504C009-C757-4B54-AA9E-620FE9A28A28}" dt="2022-06-12T10:43:59.107" v="1048" actId="47"/>
        <pc:sldMkLst>
          <pc:docMk/>
          <pc:sldMk cId="1083349995" sldId="292"/>
        </pc:sldMkLst>
      </pc:sldChg>
      <pc:sldChg chg="addSp delSp modSp add del mod">
        <pc:chgData name="Amel Sarvan" userId="f2db96cb2f0c79c5" providerId="LiveId" clId="{D504C009-C757-4B54-AA9E-620FE9A28A28}" dt="2022-06-12T10:44:31.566" v="1055" actId="47"/>
        <pc:sldMkLst>
          <pc:docMk/>
          <pc:sldMk cId="4193176911" sldId="293"/>
        </pc:sldMkLst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0:38.991" v="1012" actId="20577"/>
          <ac:spMkLst>
            <pc:docMk/>
            <pc:sldMk cId="4193176911" sldId="293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0" creationId="{7E9974AC-A319-0A5D-65DC-8E4D71778179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2" creationId="{0B0B5366-F3FE-855D-7605-6CB51D5709F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4" creationId="{A8259DBB-030F-5A3F-DD98-651BD7BFD72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6" creationId="{2C24622C-C244-C47E-C7DF-720D949224E8}"/>
          </ac:spMkLst>
        </pc:spChg>
      </pc:sldChg>
      <pc:sldChg chg="delSp modSp add del mod">
        <pc:chgData name="Amel Sarvan" userId="f2db96cb2f0c79c5" providerId="LiveId" clId="{D504C009-C757-4B54-AA9E-620FE9A28A28}" dt="2022-06-12T10:43:55.983" v="1045" actId="47"/>
        <pc:sldMkLst>
          <pc:docMk/>
          <pc:sldMk cId="435753118" sldId="294"/>
        </pc:sldMkLst>
        <pc:spChg chg="del mod">
          <ac:chgData name="Amel Sarvan" userId="f2db96cb2f0c79c5" providerId="LiveId" clId="{D504C009-C757-4B54-AA9E-620FE9A28A28}" dt="2022-06-12T10:41:16.984" v="1015" actId="478"/>
          <ac:spMkLst>
            <pc:docMk/>
            <pc:sldMk cId="435753118" sldId="294"/>
            <ac:spMk id="6" creationId="{DAB15158-F9B0-F6AF-88A0-B6F938F52E0C}"/>
          </ac:spMkLst>
        </pc:spChg>
      </pc:sldChg>
      <pc:sldChg chg="delSp modSp add mod">
        <pc:chgData name="Amel Sarvan" userId="f2db96cb2f0c79c5" providerId="LiveId" clId="{D504C009-C757-4B54-AA9E-620FE9A28A28}" dt="2022-06-12T10:41:10.575" v="1014" actId="478"/>
        <pc:sldMkLst>
          <pc:docMk/>
          <pc:sldMk cId="1756790270" sldId="295"/>
        </pc:sldMkLst>
        <pc:spChg chg="del mod">
          <ac:chgData name="Amel Sarvan" userId="f2db96cb2f0c79c5" providerId="LiveId" clId="{D504C009-C757-4B54-AA9E-620FE9A28A28}" dt="2022-06-12T10:41:10.575" v="1014" actId="478"/>
          <ac:spMkLst>
            <pc:docMk/>
            <pc:sldMk cId="1756790270" sldId="295"/>
            <ac:spMk id="4" creationId="{6C1C50FE-6182-E800-A177-3519AF8B6230}"/>
          </ac:spMkLst>
        </pc:spChg>
      </pc:sldChg>
      <pc:sldChg chg="addSp delSp modSp add del mod">
        <pc:chgData name="Amel Sarvan" userId="f2db96cb2f0c79c5" providerId="LiveId" clId="{D504C009-C757-4B54-AA9E-620FE9A28A28}" dt="2022-06-12T10:44:00.923" v="1049" actId="47"/>
        <pc:sldMkLst>
          <pc:docMk/>
          <pc:sldMk cId="1421527198" sldId="296"/>
        </pc:sldMkLst>
        <pc:spChg chg="add del mod">
          <ac:chgData name="Amel Sarvan" userId="f2db96cb2f0c79c5" providerId="LiveId" clId="{D504C009-C757-4B54-AA9E-620FE9A28A28}" dt="2022-06-12T10:41:29.354" v="1018" actId="478"/>
          <ac:spMkLst>
            <pc:docMk/>
            <pc:sldMk cId="1421527198" sldId="296"/>
            <ac:spMk id="4" creationId="{693EA750-5DB1-6C57-0722-9EA7AFEAEBC4}"/>
          </ac:spMkLst>
        </pc:spChg>
        <pc:spChg chg="del">
          <ac:chgData name="Amel Sarvan" userId="f2db96cb2f0c79c5" providerId="LiveId" clId="{D504C009-C757-4B54-AA9E-620FE9A28A28}" dt="2022-06-12T10:41:28.205" v="1017" actId="478"/>
          <ac:spMkLst>
            <pc:docMk/>
            <pc:sldMk cId="1421527198" sldId="296"/>
            <ac:spMk id="8" creationId="{C603FC13-9B13-FA62-D59A-AE4E2C4FA128}"/>
          </ac:spMkLst>
        </pc:spChg>
      </pc:sldChg>
      <pc:sldChg chg="addSp delSp modSp add mod">
        <pc:chgData name="Amel Sarvan" userId="f2db96cb2f0c79c5" providerId="LiveId" clId="{D504C009-C757-4B54-AA9E-620FE9A28A28}" dt="2022-06-12T14:31:00.069" v="1292" actId="20577"/>
        <pc:sldMkLst>
          <pc:docMk/>
          <pc:sldMk cId="3317205872" sldId="297"/>
        </pc:sldMkLst>
        <pc:spChg chg="mod">
          <ac:chgData name="Amel Sarvan" userId="f2db96cb2f0c79c5" providerId="LiveId" clId="{D504C009-C757-4B54-AA9E-620FE9A28A28}" dt="2022-06-12T14:27:38.789" v="1231" actId="1076"/>
          <ac:spMkLst>
            <pc:docMk/>
            <pc:sldMk cId="3317205872" sldId="297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0.069" v="1292" actId="20577"/>
          <ac:spMkLst>
            <pc:docMk/>
            <pc:sldMk cId="3317205872" sldId="29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42:15.997" v="1020" actId="478"/>
          <ac:spMkLst>
            <pc:docMk/>
            <pc:sldMk cId="3317205872" sldId="29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2:16.936" v="1021" actId="478"/>
          <ac:spMkLst>
            <pc:docMk/>
            <pc:sldMk cId="3317205872" sldId="297"/>
            <ac:spMk id="10" creationId="{A364B99C-7FA2-26EF-0F57-09C08D3AFB0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2" creationId="{CA770557-46C5-8662-DC06-3D0D899932E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4" creationId="{81D884B8-A77F-8828-9878-5C5661BE6109}"/>
          </ac:spMkLst>
        </pc:spChg>
      </pc:sldChg>
      <pc:sldChg chg="addSp delSp modSp add mod">
        <pc:chgData name="Amel Sarvan" userId="f2db96cb2f0c79c5" providerId="LiveId" clId="{D504C009-C757-4B54-AA9E-620FE9A28A28}" dt="2022-06-12T14:33:02.094" v="1328" actId="20577"/>
        <pc:sldMkLst>
          <pc:docMk/>
          <pc:sldMk cId="2536114101" sldId="298"/>
        </pc:sldMkLst>
        <pc:spChg chg="mod">
          <ac:chgData name="Amel Sarvan" userId="f2db96cb2f0c79c5" providerId="LiveId" clId="{D504C009-C757-4B54-AA9E-620FE9A28A28}" dt="2022-06-12T14:26:25.923" v="1224" actId="1076"/>
          <ac:spMkLst>
            <pc:docMk/>
            <pc:sldMk cId="2536114101" sldId="298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5.176" v="1297" actId="20577"/>
          <ac:spMkLst>
            <pc:docMk/>
            <pc:sldMk cId="2536114101" sldId="298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02.094" v="1328" actId="20577"/>
          <ac:spMkLst>
            <pc:docMk/>
            <pc:sldMk cId="2536114101" sldId="298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3:50.153" v="1043" actId="478"/>
          <ac:spMkLst>
            <pc:docMk/>
            <pc:sldMk cId="2536114101" sldId="298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3:51.344" v="1044" actId="478"/>
          <ac:spMkLst>
            <pc:docMk/>
            <pc:sldMk cId="2536114101" sldId="298"/>
            <ac:spMk id="10" creationId="{AC700001-3A4E-564A-9124-DD12ED3C2B2B}"/>
          </ac:spMkLst>
        </pc:spChg>
        <pc:spChg chg="add mod">
          <ac:chgData name="Amel Sarvan" userId="f2db96cb2f0c79c5" providerId="LiveId" clId="{D504C009-C757-4B54-AA9E-620FE9A28A28}" dt="2022-06-12T10:44:24.440" v="1054" actId="20577"/>
          <ac:spMkLst>
            <pc:docMk/>
            <pc:sldMk cId="2536114101" sldId="298"/>
            <ac:spMk id="11" creationId="{8342136F-34BE-EA01-D6F9-B537190FF10A}"/>
          </ac:spMkLst>
        </pc:spChg>
      </pc:sldChg>
      <pc:sldChg chg="addSp modSp add mod">
        <pc:chgData name="Amel Sarvan" userId="f2db96cb2f0c79c5" providerId="LiveId" clId="{D504C009-C757-4B54-AA9E-620FE9A28A28}" dt="2022-06-12T14:34:41.534" v="1356" actId="20577"/>
        <pc:sldMkLst>
          <pc:docMk/>
          <pc:sldMk cId="4059295168" sldId="299"/>
        </pc:sldMkLst>
        <pc:spChg chg="mod">
          <ac:chgData name="Amel Sarvan" userId="f2db96cb2f0c79c5" providerId="LiveId" clId="{D504C009-C757-4B54-AA9E-620FE9A28A28}" dt="2022-06-12T14:27:55.783" v="1234" actId="1076"/>
          <ac:spMkLst>
            <pc:docMk/>
            <pc:sldMk cId="4059295168" sldId="299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2.807" v="1293" actId="20577"/>
          <ac:spMkLst>
            <pc:docMk/>
            <pc:sldMk cId="4059295168" sldId="299"/>
            <ac:spMk id="4" creationId="{6C1C50FE-6182-E800-A177-3519AF8B6230}"/>
          </ac:spMkLst>
        </pc:spChg>
        <pc:spChg chg="add mod">
          <ac:chgData name="Amel Sarvan" userId="f2db96cb2f0c79c5" providerId="LiveId" clId="{D504C009-C757-4B54-AA9E-620FE9A28A28}" dt="2022-06-12T14:34:41.534" v="1356" actId="20577"/>
          <ac:spMkLst>
            <pc:docMk/>
            <pc:sldMk cId="4059295168" sldId="299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44.720" v="1355" actId="20577"/>
        <pc:sldMkLst>
          <pc:docMk/>
          <pc:sldMk cId="590490742" sldId="300"/>
        </pc:sldMkLst>
        <pc:spChg chg="mod">
          <ac:chgData name="Amel Sarvan" userId="f2db96cb2f0c79c5" providerId="LiveId" clId="{D504C009-C757-4B54-AA9E-620FE9A28A28}" dt="2022-06-12T14:26:00.218" v="1220" actId="1076"/>
          <ac:spMkLst>
            <pc:docMk/>
            <pc:sldMk cId="590490742" sldId="30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5.147" v="1294" actId="20577"/>
          <ac:spMkLst>
            <pc:docMk/>
            <pc:sldMk cId="590490742" sldId="300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44.720" v="1355" actId="20577"/>
          <ac:spMkLst>
            <pc:docMk/>
            <pc:sldMk cId="590490742" sldId="300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19.094" v="1346" actId="20577"/>
        <pc:sldMkLst>
          <pc:docMk/>
          <pc:sldMk cId="2136089523" sldId="301"/>
        </pc:sldMkLst>
        <pc:spChg chg="mod">
          <ac:chgData name="Amel Sarvan" userId="f2db96cb2f0c79c5" providerId="LiveId" clId="{D504C009-C757-4B54-AA9E-620FE9A28A28}" dt="2022-06-12T14:26:09.909" v="1221" actId="1076"/>
          <ac:spMkLst>
            <pc:docMk/>
            <pc:sldMk cId="2136089523" sldId="301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8.305" v="1295" actId="20577"/>
          <ac:spMkLst>
            <pc:docMk/>
            <pc:sldMk cId="2136089523" sldId="301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9.094" v="1346" actId="20577"/>
          <ac:spMkLst>
            <pc:docMk/>
            <pc:sldMk cId="2136089523" sldId="301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2:46.617" v="1311" actId="20577"/>
        <pc:sldMkLst>
          <pc:docMk/>
          <pc:sldMk cId="1950768694" sldId="302"/>
        </pc:sldMkLst>
        <pc:spChg chg="mod">
          <ac:chgData name="Amel Sarvan" userId="f2db96cb2f0c79c5" providerId="LiveId" clId="{D504C009-C757-4B54-AA9E-620FE9A28A28}" dt="2022-06-12T14:26:29.975" v="1225" actId="1076"/>
          <ac:spMkLst>
            <pc:docMk/>
            <pc:sldMk cId="1950768694" sldId="30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7.355" v="1298" actId="20577"/>
          <ac:spMkLst>
            <pc:docMk/>
            <pc:sldMk cId="1950768694" sldId="30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46.617" v="1311" actId="20577"/>
          <ac:spMkLst>
            <pc:docMk/>
            <pc:sldMk cId="1950768694" sldId="30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4:19.267" v="1053" actId="20577"/>
          <ac:spMkLst>
            <pc:docMk/>
            <pc:sldMk cId="1950768694" sldId="302"/>
            <ac:spMk id="11" creationId="{8342136F-34BE-EA01-D6F9-B537190FF10A}"/>
          </ac:spMkLst>
        </pc:spChg>
      </pc:sldChg>
      <pc:sldChg chg="modSp add mod">
        <pc:chgData name="Amel Sarvan" userId="f2db96cb2f0c79c5" providerId="LiveId" clId="{D504C009-C757-4B54-AA9E-620FE9A28A28}" dt="2022-06-12T14:32:52.136" v="1319" actId="20577"/>
        <pc:sldMkLst>
          <pc:docMk/>
          <pc:sldMk cId="2500931310" sldId="303"/>
        </pc:sldMkLst>
        <pc:spChg chg="mod">
          <ac:chgData name="Amel Sarvan" userId="f2db96cb2f0c79c5" providerId="LiveId" clId="{D504C009-C757-4B54-AA9E-620FE9A28A28}" dt="2022-06-12T14:26:38.976" v="1226" actId="1076"/>
          <ac:spMkLst>
            <pc:docMk/>
            <pc:sldMk cId="2500931310" sldId="303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9.254" v="1299" actId="20577"/>
          <ac:spMkLst>
            <pc:docMk/>
            <pc:sldMk cId="2500931310" sldId="303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52.136" v="1319" actId="20577"/>
          <ac:spMkLst>
            <pc:docMk/>
            <pc:sldMk cId="2500931310" sldId="30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4:32:03.016" v="1300" actId="20577"/>
          <ac:spMkLst>
            <pc:docMk/>
            <pc:sldMk cId="2500931310" sldId="303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4:33:11.340" v="1337" actId="20577"/>
        <pc:sldMkLst>
          <pc:docMk/>
          <pc:sldMk cId="2529407047" sldId="304"/>
        </pc:sldMkLst>
        <pc:spChg chg="mod">
          <ac:chgData name="Amel Sarvan" userId="f2db96cb2f0c79c5" providerId="LiveId" clId="{D504C009-C757-4B54-AA9E-620FE9A28A28}" dt="2022-06-12T14:26:19.073" v="1223" actId="1076"/>
          <ac:spMkLst>
            <pc:docMk/>
            <pc:sldMk cId="2529407047" sldId="304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3.212" v="1296" actId="20577"/>
          <ac:spMkLst>
            <pc:docMk/>
            <pc:sldMk cId="2529407047" sldId="304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1.340" v="1337" actId="20577"/>
          <ac:spMkLst>
            <pc:docMk/>
            <pc:sldMk cId="2529407047" sldId="304"/>
            <ac:spMk id="6" creationId="{DAB15158-F9B0-F6AF-88A0-B6F938F52E0C}"/>
          </ac:spMkLst>
        </pc:spChg>
        <pc:spChg chg="add del mod">
          <ac:chgData name="Amel Sarvan" userId="f2db96cb2f0c79c5" providerId="LiveId" clId="{D504C009-C757-4B54-AA9E-620FE9A28A28}" dt="2022-06-12T10:44:43.442" v="1059" actId="478"/>
          <ac:spMkLst>
            <pc:docMk/>
            <pc:sldMk cId="2529407047" sldId="304"/>
            <ac:spMk id="9" creationId="{2E653966-A52D-2FF1-5163-EA8AAF77A2A7}"/>
          </ac:spMkLst>
        </pc:spChg>
        <pc:spChg chg="del">
          <ac:chgData name="Amel Sarvan" userId="f2db96cb2f0c79c5" providerId="LiveId" clId="{D504C009-C757-4B54-AA9E-620FE9A28A28}" dt="2022-06-12T10:44:42.566" v="1058" actId="478"/>
          <ac:spMkLst>
            <pc:docMk/>
            <pc:sldMk cId="2529407047" sldId="304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0:45:09.792" v="1062" actId="478"/>
        <pc:sldMkLst>
          <pc:docMk/>
          <pc:sldMk cId="1924625474" sldId="305"/>
        </pc:sldMkLst>
        <pc:spChg chg="del">
          <ac:chgData name="Amel Sarvan" userId="f2db96cb2f0c79c5" providerId="LiveId" clId="{D504C009-C757-4B54-AA9E-620FE9A28A28}" dt="2022-06-12T10:45:08.261" v="1061" actId="478"/>
          <ac:spMkLst>
            <pc:docMk/>
            <pc:sldMk cId="1924625474" sldId="305"/>
            <ac:spMk id="3" creationId="{F8252F70-DCF5-EC04-25B5-8CD4BCA66C59}"/>
          </ac:spMkLst>
        </pc:spChg>
        <pc:spChg chg="add del mod">
          <ac:chgData name="Amel Sarvan" userId="f2db96cb2f0c79c5" providerId="LiveId" clId="{D504C009-C757-4B54-AA9E-620FE9A28A28}" dt="2022-06-12T10:45:09.792" v="1062" actId="478"/>
          <ac:spMkLst>
            <pc:docMk/>
            <pc:sldMk cId="1924625474" sldId="305"/>
            <ac:spMk id="5" creationId="{09B2F59D-8856-91B2-D744-AB11D34FD3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21.03.2023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21.03.2023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50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53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21.03.2023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21.03.2023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21.03.2023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21.03.2023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21.03.2023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21.03.2023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21.03.2023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21.03.2023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21.03.2023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21.03.2023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21.03.2023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21.03.2023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21.03.2023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21.03.2023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21.03.2023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21.03.2023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671615" cy="2420504"/>
          </a:xfrm>
        </p:spPr>
        <p:txBody>
          <a:bodyPr rtlCol="0">
            <a:normAutofit/>
          </a:bodyPr>
          <a:lstStyle/>
          <a:p>
            <a:pPr algn="l"/>
            <a:r>
              <a:rPr lang="en-GB" sz="4000" dirty="0"/>
              <a:t>You‘re not alone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dirty="0"/>
              <a:t>Ein </a:t>
            </a:r>
            <a:r>
              <a:rPr lang="de-DE" sz="2300" dirty="0"/>
              <a:t>Multiplayer-Rätselspiel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6057122" cy="970450"/>
          </a:xfrm>
        </p:spPr>
        <p:txBody>
          <a:bodyPr rtlCol="0" anchor="b">
            <a:normAutofit/>
          </a:bodyPr>
          <a:lstStyle/>
          <a:p>
            <a:r>
              <a:rPr lang="de-DE" sz="4000" dirty="0"/>
              <a:t>Spielkonzept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378" y="1723572"/>
            <a:ext cx="6074368" cy="4058751"/>
          </a:xfrm>
        </p:spPr>
        <p:txBody>
          <a:bodyPr rtlCol="0" anchor="t">
            <a:normAutofit/>
          </a:bodyPr>
          <a:lstStyle/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Zwei Spieler müssen durch Kooperation Rätsel lösen</a:t>
            </a:r>
          </a:p>
        </p:txBody>
      </p:sp>
    </p:spTree>
    <p:extLst>
      <p:ext uri="{BB962C8B-B14F-4D97-AF65-F5344CB8AC3E}">
        <p14:creationId xmlns:p14="http://schemas.microsoft.com/office/powerpoint/2010/main" val="253813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D92A36C-D3CE-FD4E-31B4-BB158F27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pic>
        <p:nvPicPr>
          <p:cNvPr id="8" name="Inhaltsplatzhalter 7" descr="Ein Bild, das Logo enthält.&#10;&#10;Automatisch generierte Beschreibung">
            <a:extLst>
              <a:ext uri="{FF2B5EF4-FFF2-40B4-BE49-F238E27FC236}">
                <a16:creationId xmlns:a16="http://schemas.microsoft.com/office/drawing/2014/main" id="{7A75992C-9C9C-ABF7-93F9-1F618BC178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8541" y="2733963"/>
            <a:ext cx="4007979" cy="2294129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4B7F34B-C0D7-4C46-6EF4-556399011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49357" y="2733964"/>
            <a:ext cx="3778440" cy="2354873"/>
          </a:xfrm>
        </p:spPr>
      </p:pic>
    </p:spTree>
    <p:extLst>
      <p:ext uri="{BB962C8B-B14F-4D97-AF65-F5344CB8AC3E}">
        <p14:creationId xmlns:p14="http://schemas.microsoft.com/office/powerpoint/2010/main" val="404034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624" y="590452"/>
            <a:ext cx="6087375" cy="970450"/>
          </a:xfrm>
        </p:spPr>
        <p:txBody>
          <a:bodyPr rtlCol="0" anchor="b">
            <a:normAutofit/>
          </a:bodyPr>
          <a:lstStyle/>
          <a:p>
            <a:r>
              <a:rPr lang="de-DE" sz="4000" dirty="0"/>
              <a:t>Aktueller Stand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625" y="1723572"/>
            <a:ext cx="6057122" cy="4058751"/>
          </a:xfrm>
        </p:spPr>
        <p:txBody>
          <a:bodyPr rtlCol="0" anchor="t">
            <a:normAutofit/>
          </a:bodyPr>
          <a:lstStyle/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Fünf Rätsel</a:t>
            </a:r>
          </a:p>
          <a:p>
            <a:r>
              <a:rPr lang="de-DE" sz="2400" dirty="0"/>
              <a:t>Lokaler Multiplayer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0034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AE3AA-1131-FEF3-BACB-456269DE6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Live Demo</a:t>
            </a:r>
            <a:endParaRPr lang="LID4096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7E93F7-2B4C-2499-E064-2CBB87262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428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C2135-080B-FBCD-1271-8EC85B17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Schiebepuzzle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040FE-A73B-D650-D7C4-E5410EDDF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3 x 3 Puzzle mit einem leeren Feld</a:t>
            </a:r>
          </a:p>
          <a:p>
            <a:r>
              <a:rPr lang="de-AT" dirty="0"/>
              <a:t>Spieler müssen Teile durch Vertauschen richtig anordnen</a:t>
            </a:r>
          </a:p>
          <a:p>
            <a:r>
              <a:rPr lang="de-AT" dirty="0"/>
              <a:t>Spieler A kann freies Feld mit rechtem oder linkem tauschen</a:t>
            </a:r>
          </a:p>
          <a:p>
            <a:r>
              <a:rPr lang="de-AT" dirty="0"/>
              <a:t>Spieler B kann freies Feld mit darüber oder darunter liegendem tauschen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108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7CD19-6638-21AF-D40E-1CE8257A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Symbolraum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8ED6D-2D87-20E0-FE4B-0EF386D2C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Raum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Symbolen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sind</a:t>
            </a:r>
            <a:r>
              <a:rPr lang="en-GB" dirty="0"/>
              <a:t> in </a:t>
            </a:r>
            <a:r>
              <a:rPr lang="en-GB" dirty="0" err="1"/>
              <a:t>getrennten</a:t>
            </a:r>
            <a:r>
              <a:rPr lang="en-GB" dirty="0"/>
              <a:t> </a:t>
            </a:r>
            <a:r>
              <a:rPr lang="en-GB" dirty="0" err="1"/>
              <a:t>Räumen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die </a:t>
            </a:r>
            <a:r>
              <a:rPr lang="en-GB" dirty="0" err="1"/>
              <a:t>gemeinsamen</a:t>
            </a:r>
            <a:r>
              <a:rPr lang="en-GB" dirty="0"/>
              <a:t> </a:t>
            </a:r>
            <a:r>
              <a:rPr lang="en-GB" dirty="0" err="1"/>
              <a:t>Symbole</a:t>
            </a:r>
            <a:r>
              <a:rPr lang="en-GB" dirty="0"/>
              <a:t> </a:t>
            </a:r>
            <a:r>
              <a:rPr lang="en-GB" dirty="0" err="1"/>
              <a:t>finden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gleichzeitig</a:t>
            </a:r>
            <a:r>
              <a:rPr lang="en-GB" dirty="0"/>
              <a:t> auf den </a:t>
            </a:r>
            <a:r>
              <a:rPr lang="en-GB" dirty="0" err="1"/>
              <a:t>Druckplaten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den </a:t>
            </a:r>
            <a:r>
              <a:rPr lang="en-GB" dirty="0" err="1"/>
              <a:t>gleichen</a:t>
            </a:r>
            <a:r>
              <a:rPr lang="en-GB" dirty="0"/>
              <a:t> </a:t>
            </a:r>
            <a:r>
              <a:rPr lang="en-GB" dirty="0" err="1"/>
              <a:t>Symbolen</a:t>
            </a:r>
            <a:r>
              <a:rPr lang="en-GB" dirty="0"/>
              <a:t> </a:t>
            </a:r>
            <a:r>
              <a:rPr lang="en-GB" dirty="0" err="1"/>
              <a:t>stehen</a:t>
            </a: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599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FA5E3-4E2F-035F-D9F1-743CC6D2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Druckplattenfeld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F3886B-38E9-F520-9CE8-57ACCEE28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sehen</a:t>
            </a:r>
            <a:r>
              <a:rPr lang="en-GB" dirty="0"/>
              <a:t> 5 x 5 </a:t>
            </a:r>
            <a:r>
              <a:rPr lang="en-GB" dirty="0" err="1"/>
              <a:t>großes</a:t>
            </a:r>
            <a:r>
              <a:rPr lang="en-GB" dirty="0"/>
              <a:t> Feld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Druckplatten</a:t>
            </a:r>
            <a:endParaRPr lang="en-GB" dirty="0"/>
          </a:p>
          <a:p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Druckplatten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grün</a:t>
            </a:r>
            <a:r>
              <a:rPr lang="en-GB" dirty="0"/>
              <a:t> </a:t>
            </a:r>
            <a:r>
              <a:rPr lang="en-GB" dirty="0" err="1"/>
              <a:t>makiert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merken</a:t>
            </a:r>
            <a:r>
              <a:rPr lang="en-GB" dirty="0"/>
              <a:t> </a:t>
            </a:r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Platten</a:t>
            </a:r>
            <a:r>
              <a:rPr lang="en-GB" dirty="0"/>
              <a:t> </a:t>
            </a:r>
            <a:r>
              <a:rPr lang="en-GB" dirty="0" err="1"/>
              <a:t>grün</a:t>
            </a:r>
            <a:r>
              <a:rPr lang="en-GB" dirty="0"/>
              <a:t> </a:t>
            </a:r>
            <a:r>
              <a:rPr lang="en-GB" dirty="0" err="1"/>
              <a:t>sind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diesen</a:t>
            </a:r>
            <a:r>
              <a:rPr lang="en-GB" dirty="0"/>
              <a:t> </a:t>
            </a:r>
            <a:r>
              <a:rPr lang="en-GB" dirty="0" err="1"/>
              <a:t>Weg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die </a:t>
            </a:r>
            <a:r>
              <a:rPr lang="en-GB" dirty="0" err="1"/>
              <a:t>Platten</a:t>
            </a:r>
            <a:r>
              <a:rPr lang="en-GB" dirty="0"/>
              <a:t> </a:t>
            </a:r>
            <a:r>
              <a:rPr lang="en-GB" dirty="0" err="1"/>
              <a:t>gehen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4441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5C2C1-1964-1BEA-07FA-D41493E1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80977"/>
            <a:ext cx="10353762" cy="5496046"/>
          </a:xfrm>
        </p:spPr>
        <p:txBody>
          <a:bodyPr>
            <a:normAutofit/>
          </a:bodyPr>
          <a:lstStyle/>
          <a:p>
            <a:r>
              <a:rPr lang="de-DE" sz="8000" dirty="0"/>
              <a:t>Danke für eure</a:t>
            </a:r>
            <a:br>
              <a:rPr lang="de-DE" sz="8000" dirty="0"/>
            </a:br>
            <a:r>
              <a:rPr lang="de-DE" sz="8000" dirty="0"/>
              <a:t>Aufmerksamkeit</a:t>
            </a:r>
            <a:endParaRPr lang="de-AT" sz="8000" dirty="0"/>
          </a:p>
        </p:txBody>
      </p:sp>
    </p:spTree>
    <p:extLst>
      <p:ext uri="{BB962C8B-B14F-4D97-AF65-F5344CB8AC3E}">
        <p14:creationId xmlns:p14="http://schemas.microsoft.com/office/powerpoint/2010/main" val="3008348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{0446B166-C364-4162-B196-6F26D3B16A05}tf55705232_win32</Template>
  <TotalTime>0</TotalTime>
  <Words>128</Words>
  <Application>Microsoft Office PowerPoint</Application>
  <PresentationFormat>Breitbild</PresentationFormat>
  <Paragraphs>35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Goudy Old Style</vt:lpstr>
      <vt:lpstr>Wingdings 2</vt:lpstr>
      <vt:lpstr>SlateVTI</vt:lpstr>
      <vt:lpstr>You‘re not alone</vt:lpstr>
      <vt:lpstr>Spielkonzept</vt:lpstr>
      <vt:lpstr>Technologien</vt:lpstr>
      <vt:lpstr>Aktueller Stand</vt:lpstr>
      <vt:lpstr>Live Demo</vt:lpstr>
      <vt:lpstr>Schiebepuzzle</vt:lpstr>
      <vt:lpstr>Symbolraum</vt:lpstr>
      <vt:lpstr>Druckplattenfeld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You‘re not alone</dc:title>
  <dc:creator>Sarvan Amel</dc:creator>
  <cp:lastModifiedBy>Lasinger Christoph</cp:lastModifiedBy>
  <cp:revision>22</cp:revision>
  <dcterms:created xsi:type="dcterms:W3CDTF">2022-06-12T09:49:45Z</dcterms:created>
  <dcterms:modified xsi:type="dcterms:W3CDTF">2023-03-21T11:39:54Z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