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8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4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04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53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95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7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6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8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7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72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4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9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16E77A-37A9-4B45-AA19-4C0BA635B9B5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999A-7233-4802-AB25-B232EAC78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1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Design-Schnittstellen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Unterstützung für Sehbehinderte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6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Leichter Sehbehinderung nicht Nötig</a:t>
            </a:r>
          </a:p>
          <a:p>
            <a:pPr>
              <a:buFontTx/>
              <a:buChar char="-"/>
            </a:pPr>
            <a:r>
              <a:rPr lang="de-DE" dirty="0" smtClean="0"/>
              <a:t>Bei Stark ausgeprägter  Sehbehinderung technische Hilfe nötig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4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</a:t>
            </a:r>
            <a:br>
              <a:rPr lang="de-DE" dirty="0" smtClean="0"/>
            </a:br>
            <a:r>
              <a:rPr lang="de-DE" dirty="0" smtClean="0"/>
              <a:t>1. Fall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ersten fall sehen die Menschen die Schnittstellen nur verschwommen</a:t>
            </a:r>
          </a:p>
          <a:p>
            <a:r>
              <a:rPr lang="de-DE" dirty="0" smtClean="0"/>
              <a:t>In diesem Fall ist es nötig die Schriften und Eingabe Felder zu vergrößern</a:t>
            </a:r>
          </a:p>
          <a:p>
            <a:r>
              <a:rPr lang="de-DE" dirty="0" smtClean="0"/>
              <a:t>Dies ist aber nicht immer Möglich und ist auch nicht sehr ansehnlich</a:t>
            </a:r>
          </a:p>
          <a:p>
            <a:r>
              <a:rPr lang="de-DE" dirty="0" smtClean="0"/>
              <a:t>Das Problem kann man aber auch besser lösen mit einer Bildschirmlupe.</a:t>
            </a:r>
          </a:p>
          <a:p>
            <a:r>
              <a:rPr lang="de-DE" dirty="0" smtClean="0"/>
              <a:t>Diese kann man mit der Maus bewegen und vergrößert die Fläche darunter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9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</a:t>
            </a:r>
            <a:br>
              <a:rPr lang="de-DE" dirty="0" smtClean="0"/>
            </a:br>
            <a:r>
              <a:rPr lang="de-DE" dirty="0" smtClean="0"/>
              <a:t>2.Fall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zweien fall ist das Problem </a:t>
            </a:r>
            <a:r>
              <a:rPr lang="de-DE" dirty="0"/>
              <a:t>die </a:t>
            </a:r>
            <a:r>
              <a:rPr lang="de-DE" dirty="0" smtClean="0"/>
              <a:t>Farbwahrnehmung</a:t>
            </a:r>
          </a:p>
          <a:p>
            <a:r>
              <a:rPr lang="de-DE" dirty="0" smtClean="0"/>
              <a:t>Diese </a:t>
            </a:r>
            <a:r>
              <a:rPr lang="de-DE" dirty="0"/>
              <a:t>P</a:t>
            </a:r>
            <a:r>
              <a:rPr lang="de-DE" dirty="0" smtClean="0"/>
              <a:t>ersonen sehen die </a:t>
            </a:r>
            <a:r>
              <a:rPr lang="de-DE" dirty="0"/>
              <a:t>F</a:t>
            </a:r>
            <a:r>
              <a:rPr lang="de-DE" dirty="0" smtClean="0"/>
              <a:t>arben meistens grau und die unterschiede der Farben nur anhand der Helligkeit des </a:t>
            </a:r>
            <a:r>
              <a:rPr lang="de-DE" dirty="0" err="1" smtClean="0"/>
              <a:t>grautons</a:t>
            </a:r>
            <a:endParaRPr lang="de-DE" dirty="0" smtClean="0"/>
          </a:p>
          <a:p>
            <a:r>
              <a:rPr lang="de-DE" dirty="0" smtClean="0"/>
              <a:t>Für solche Menschen ist es wichtig Pflichtfelder nicht in einer Farbe zu gestalten sondern diese auch zu Unterstreichen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64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</a:t>
            </a:r>
            <a:br>
              <a:rPr lang="de-DE" dirty="0" smtClean="0"/>
            </a:br>
            <a:r>
              <a:rPr lang="de-DE" dirty="0" smtClean="0"/>
              <a:t>3.Fall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andere Möglichkeit das Interface für Sehbehinderte angenehmer zu gestalten ist es den Monitor auf 640x480 </a:t>
            </a:r>
            <a:r>
              <a:rPr lang="de-DE" dirty="0" err="1" smtClean="0"/>
              <a:t>px</a:t>
            </a:r>
            <a:r>
              <a:rPr lang="de-DE" dirty="0" smtClean="0"/>
              <a:t>  anstatt auf 1024x768 zu konfigurieren</a:t>
            </a:r>
          </a:p>
          <a:p>
            <a:r>
              <a:rPr lang="de-DE" dirty="0" smtClean="0"/>
              <a:t>Außerdem ist es hilfreich die </a:t>
            </a:r>
            <a:r>
              <a:rPr lang="de-DE" dirty="0" err="1" smtClean="0"/>
              <a:t>farbkontraste</a:t>
            </a:r>
            <a:r>
              <a:rPr lang="de-DE" dirty="0" smtClean="0"/>
              <a:t> zu variieren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75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155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Design-Schnittstellen</vt:lpstr>
      <vt:lpstr>Was ist das?</vt:lpstr>
      <vt:lpstr>Möglichkeiten 1. Fall</vt:lpstr>
      <vt:lpstr>Möglichkeiten 2.Fall</vt:lpstr>
      <vt:lpstr>Möglichkeiten 3.Fall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Design-Schnittstellen</dc:title>
  <dc:creator>Sader, Christoph</dc:creator>
  <cp:lastModifiedBy>Sader, Christoph</cp:lastModifiedBy>
  <cp:revision>7</cp:revision>
  <dcterms:created xsi:type="dcterms:W3CDTF">2017-10-10T09:58:24Z</dcterms:created>
  <dcterms:modified xsi:type="dcterms:W3CDTF">2017-10-10T10:51:53Z</dcterms:modified>
</cp:coreProperties>
</file>