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971CB8-DC99-46E1-8F51-F9F5F25F4ACD}" v="57" dt="2022-03-21T17:07:16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7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 Schäfer" userId="ee783fdd-fcc0-44af-b9a3-3dd9a1b6d194" providerId="ADAL" clId="{B2971CB8-DC99-46E1-8F51-F9F5F25F4ACD}"/>
    <pc:docChg chg="undo custSel addSld delSld modSld">
      <pc:chgData name="Christoph Schäfer" userId="ee783fdd-fcc0-44af-b9a3-3dd9a1b6d194" providerId="ADAL" clId="{B2971CB8-DC99-46E1-8F51-F9F5F25F4ACD}" dt="2022-03-22T08:07:34.754" v="520" actId="47"/>
      <pc:docMkLst>
        <pc:docMk/>
      </pc:docMkLst>
      <pc:sldChg chg="del">
        <pc:chgData name="Christoph Schäfer" userId="ee783fdd-fcc0-44af-b9a3-3dd9a1b6d194" providerId="ADAL" clId="{B2971CB8-DC99-46E1-8F51-F9F5F25F4ACD}" dt="2022-03-22T08:07:33.639" v="519" actId="47"/>
        <pc:sldMkLst>
          <pc:docMk/>
          <pc:sldMk cId="357497857" sldId="256"/>
        </pc:sldMkLst>
      </pc:sldChg>
      <pc:sldChg chg="addSp delSp modSp mod">
        <pc:chgData name="Christoph Schäfer" userId="ee783fdd-fcc0-44af-b9a3-3dd9a1b6d194" providerId="ADAL" clId="{B2971CB8-DC99-46E1-8F51-F9F5F25F4ACD}" dt="2022-01-24T17:21:27.128" v="127" actId="1076"/>
        <pc:sldMkLst>
          <pc:docMk/>
          <pc:sldMk cId="3162949285" sldId="258"/>
        </pc:sldMkLst>
        <pc:spChg chg="add del mod">
          <ac:chgData name="Christoph Schäfer" userId="ee783fdd-fcc0-44af-b9a3-3dd9a1b6d194" providerId="ADAL" clId="{B2971CB8-DC99-46E1-8F51-F9F5F25F4ACD}" dt="2022-01-24T17:21:10.594" v="126" actId="478"/>
          <ac:spMkLst>
            <pc:docMk/>
            <pc:sldMk cId="3162949285" sldId="258"/>
            <ac:spMk id="4" creationId="{BD51093F-DD18-46EA-BDFF-871991F642BC}"/>
          </ac:spMkLst>
        </pc:spChg>
        <pc:spChg chg="mod">
          <ac:chgData name="Christoph Schäfer" userId="ee783fdd-fcc0-44af-b9a3-3dd9a1b6d194" providerId="ADAL" clId="{B2971CB8-DC99-46E1-8F51-F9F5F25F4ACD}" dt="2022-01-24T17:21:27.128" v="127" actId="1076"/>
          <ac:spMkLst>
            <pc:docMk/>
            <pc:sldMk cId="3162949285" sldId="258"/>
            <ac:spMk id="11" creationId="{B2565338-039D-40AF-990D-CDCEBB0DDEAE}"/>
          </ac:spMkLst>
        </pc:spChg>
        <pc:spChg chg="add mod">
          <ac:chgData name="Christoph Schäfer" userId="ee783fdd-fcc0-44af-b9a3-3dd9a1b6d194" providerId="ADAL" clId="{B2971CB8-DC99-46E1-8F51-F9F5F25F4ACD}" dt="2022-01-24T17:20:35.476" v="110" actId="1076"/>
          <ac:spMkLst>
            <pc:docMk/>
            <pc:sldMk cId="3162949285" sldId="258"/>
            <ac:spMk id="40" creationId="{56D228F6-127D-4ECB-A525-FC4AE0916C3A}"/>
          </ac:spMkLst>
        </pc:spChg>
        <pc:cxnChg chg="mod">
          <ac:chgData name="Christoph Schäfer" userId="ee783fdd-fcc0-44af-b9a3-3dd9a1b6d194" providerId="ADAL" clId="{B2971CB8-DC99-46E1-8F51-F9F5F25F4ACD}" dt="2022-01-24T17:20:12.242" v="102" actId="14100"/>
          <ac:cxnSpMkLst>
            <pc:docMk/>
            <pc:sldMk cId="3162949285" sldId="258"/>
            <ac:cxnSpMk id="3" creationId="{6FC20D49-B8C4-4820-83D1-6EBC70C1A0BB}"/>
          </ac:cxnSpMkLst>
        </pc:cxnChg>
        <pc:cxnChg chg="add mod">
          <ac:chgData name="Christoph Schäfer" userId="ee783fdd-fcc0-44af-b9a3-3dd9a1b6d194" providerId="ADAL" clId="{B2971CB8-DC99-46E1-8F51-F9F5F25F4ACD}" dt="2022-01-24T17:21:05.292" v="124" actId="1038"/>
          <ac:cxnSpMkLst>
            <pc:docMk/>
            <pc:sldMk cId="3162949285" sldId="258"/>
            <ac:cxnSpMk id="41" creationId="{0A51AD6A-7B1D-4D9E-8DC1-64CB8BEADD04}"/>
          </ac:cxnSpMkLst>
        </pc:cxnChg>
      </pc:sldChg>
      <pc:sldChg chg="addSp delSp modSp mod">
        <pc:chgData name="Christoph Schäfer" userId="ee783fdd-fcc0-44af-b9a3-3dd9a1b6d194" providerId="ADAL" clId="{B2971CB8-DC99-46E1-8F51-F9F5F25F4ACD}" dt="2022-01-24T17:23:15.666" v="201" actId="478"/>
        <pc:sldMkLst>
          <pc:docMk/>
          <pc:sldMk cId="231138918" sldId="259"/>
        </pc:sldMkLst>
        <pc:spChg chg="mod">
          <ac:chgData name="Christoph Schäfer" userId="ee783fdd-fcc0-44af-b9a3-3dd9a1b6d194" providerId="ADAL" clId="{B2971CB8-DC99-46E1-8F51-F9F5F25F4ACD}" dt="2022-01-24T17:23:08.735" v="198" actId="1036"/>
          <ac:spMkLst>
            <pc:docMk/>
            <pc:sldMk cId="231138918" sldId="259"/>
            <ac:spMk id="4" creationId="{39FED651-622A-4382-94B7-DB0C38FD1C56}"/>
          </ac:spMkLst>
        </pc:spChg>
        <pc:spChg chg="add mod">
          <ac:chgData name="Christoph Schäfer" userId="ee783fdd-fcc0-44af-b9a3-3dd9a1b6d194" providerId="ADAL" clId="{B2971CB8-DC99-46E1-8F51-F9F5F25F4ACD}" dt="2022-01-24T17:23:14.070" v="200" actId="1036"/>
          <ac:spMkLst>
            <pc:docMk/>
            <pc:sldMk cId="231138918" sldId="259"/>
            <ac:spMk id="41" creationId="{B50C9AE4-38E1-4F10-B844-ABC6DE5B24BC}"/>
          </ac:spMkLst>
        </pc:spChg>
        <pc:spChg chg="add del mod">
          <ac:chgData name="Christoph Schäfer" userId="ee783fdd-fcc0-44af-b9a3-3dd9a1b6d194" providerId="ADAL" clId="{B2971CB8-DC99-46E1-8F51-F9F5F25F4ACD}" dt="2022-01-24T17:23:15.666" v="201" actId="478"/>
          <ac:spMkLst>
            <pc:docMk/>
            <pc:sldMk cId="231138918" sldId="259"/>
            <ac:spMk id="43" creationId="{BC634D39-FB4E-4A8E-A16F-D05A12E4038C}"/>
          </ac:spMkLst>
        </pc:spChg>
        <pc:cxnChg chg="mod">
          <ac:chgData name="Christoph Schäfer" userId="ee783fdd-fcc0-44af-b9a3-3dd9a1b6d194" providerId="ADAL" clId="{B2971CB8-DC99-46E1-8F51-F9F5F25F4ACD}" dt="2022-01-24T17:22:14.184" v="138" actId="14100"/>
          <ac:cxnSpMkLst>
            <pc:docMk/>
            <pc:sldMk cId="231138918" sldId="259"/>
            <ac:cxnSpMk id="2" creationId="{334365A6-436C-4F61-8E00-B0D59D3E5478}"/>
          </ac:cxnSpMkLst>
        </pc:cxnChg>
        <pc:cxnChg chg="add mod">
          <ac:chgData name="Christoph Schäfer" userId="ee783fdd-fcc0-44af-b9a3-3dd9a1b6d194" providerId="ADAL" clId="{B2971CB8-DC99-46E1-8F51-F9F5F25F4ACD}" dt="2022-01-24T17:22:30.860" v="172" actId="1038"/>
          <ac:cxnSpMkLst>
            <pc:docMk/>
            <pc:sldMk cId="231138918" sldId="259"/>
            <ac:cxnSpMk id="40" creationId="{909E3344-2494-4DBF-9F7B-A76D2D9E8AAB}"/>
          </ac:cxnSpMkLst>
        </pc:cxnChg>
      </pc:sldChg>
      <pc:sldChg chg="addSp delSp modSp mod">
        <pc:chgData name="Christoph Schäfer" userId="ee783fdd-fcc0-44af-b9a3-3dd9a1b6d194" providerId="ADAL" clId="{B2971CB8-DC99-46E1-8F51-F9F5F25F4ACD}" dt="2022-01-24T17:19:24.043" v="101" actId="1076"/>
        <pc:sldMkLst>
          <pc:docMk/>
          <pc:sldMk cId="3924489999" sldId="262"/>
        </pc:sldMkLst>
        <pc:spChg chg="add del mod">
          <ac:chgData name="Christoph Schäfer" userId="ee783fdd-fcc0-44af-b9a3-3dd9a1b6d194" providerId="ADAL" clId="{B2971CB8-DC99-46E1-8F51-F9F5F25F4ACD}" dt="2022-01-24T17:18:52.570" v="94" actId="478"/>
          <ac:spMkLst>
            <pc:docMk/>
            <pc:sldMk cId="3924489999" sldId="262"/>
            <ac:spMk id="4" creationId="{E69E32B4-C888-4E47-A32E-708D35F61F1D}"/>
          </ac:spMkLst>
        </pc:spChg>
        <pc:spChg chg="add del mod">
          <ac:chgData name="Christoph Schäfer" userId="ee783fdd-fcc0-44af-b9a3-3dd9a1b6d194" providerId="ADAL" clId="{B2971CB8-DC99-46E1-8F51-F9F5F25F4ACD}" dt="2022-01-24T17:14:44.730" v="5" actId="478"/>
          <ac:spMkLst>
            <pc:docMk/>
            <pc:sldMk cId="3924489999" sldId="262"/>
            <ac:spMk id="11" creationId="{B2565338-039D-40AF-990D-CDCEBB0DDEAE}"/>
          </ac:spMkLst>
        </pc:spChg>
        <pc:spChg chg="add del mod">
          <ac:chgData name="Christoph Schäfer" userId="ee783fdd-fcc0-44af-b9a3-3dd9a1b6d194" providerId="ADAL" clId="{B2971CB8-DC99-46E1-8F51-F9F5F25F4ACD}" dt="2022-01-24T17:17:43.243" v="78" actId="1076"/>
          <ac:spMkLst>
            <pc:docMk/>
            <pc:sldMk cId="3924489999" sldId="262"/>
            <ac:spMk id="14" creationId="{6044D833-CA14-4288-82A2-2AF2BA8D54C9}"/>
          </ac:spMkLst>
        </pc:spChg>
        <pc:spChg chg="add del mod">
          <ac:chgData name="Christoph Schäfer" userId="ee783fdd-fcc0-44af-b9a3-3dd9a1b6d194" providerId="ADAL" clId="{B2971CB8-DC99-46E1-8F51-F9F5F25F4ACD}" dt="2022-01-24T17:16:31.182" v="60" actId="20577"/>
          <ac:spMkLst>
            <pc:docMk/>
            <pc:sldMk cId="3924489999" sldId="262"/>
            <ac:spMk id="18" creationId="{1E84328A-5CBD-48AF-9182-C0F1A1D2530A}"/>
          </ac:spMkLst>
        </pc:spChg>
        <pc:spChg chg="add del mod">
          <ac:chgData name="Christoph Schäfer" userId="ee783fdd-fcc0-44af-b9a3-3dd9a1b6d194" providerId="ADAL" clId="{B2971CB8-DC99-46E1-8F51-F9F5F25F4ACD}" dt="2022-01-24T17:16:31.119" v="58" actId="20577"/>
          <ac:spMkLst>
            <pc:docMk/>
            <pc:sldMk cId="3924489999" sldId="262"/>
            <ac:spMk id="20" creationId="{0243DAED-6B54-42D4-9F8F-96B54D5C177A}"/>
          </ac:spMkLst>
        </pc:spChg>
        <pc:spChg chg="add del mod">
          <ac:chgData name="Christoph Schäfer" userId="ee783fdd-fcc0-44af-b9a3-3dd9a1b6d194" providerId="ADAL" clId="{B2971CB8-DC99-46E1-8F51-F9F5F25F4ACD}" dt="2022-01-24T17:16:30.989" v="54" actId="20577"/>
          <ac:spMkLst>
            <pc:docMk/>
            <pc:sldMk cId="3924489999" sldId="262"/>
            <ac:spMk id="22" creationId="{4772F9F2-2F74-4F54-9AF3-D05AE44E2553}"/>
          </ac:spMkLst>
        </pc:spChg>
        <pc:spChg chg="del">
          <ac:chgData name="Christoph Schäfer" userId="ee783fdd-fcc0-44af-b9a3-3dd9a1b6d194" providerId="ADAL" clId="{B2971CB8-DC99-46E1-8F51-F9F5F25F4ACD}" dt="2022-01-24T17:15:01.384" v="7" actId="478"/>
          <ac:spMkLst>
            <pc:docMk/>
            <pc:sldMk cId="3924489999" sldId="262"/>
            <ac:spMk id="24" creationId="{9D42CB0C-5A3A-4111-9FB0-E2814AEB4195}"/>
          </ac:spMkLst>
        </pc:spChg>
        <pc:spChg chg="mod">
          <ac:chgData name="Christoph Schäfer" userId="ee783fdd-fcc0-44af-b9a3-3dd9a1b6d194" providerId="ADAL" clId="{B2971CB8-DC99-46E1-8F51-F9F5F25F4ACD}" dt="2022-01-24T17:16:30.746" v="47" actId="20577"/>
          <ac:spMkLst>
            <pc:docMk/>
            <pc:sldMk cId="3924489999" sldId="262"/>
            <ac:spMk id="26" creationId="{5FEF4E6A-0982-4BFC-B756-EB61D219CFE2}"/>
          </ac:spMkLst>
        </pc:spChg>
        <pc:spChg chg="mod">
          <ac:chgData name="Christoph Schäfer" userId="ee783fdd-fcc0-44af-b9a3-3dd9a1b6d194" providerId="ADAL" clId="{B2971CB8-DC99-46E1-8F51-F9F5F25F4ACD}" dt="2022-01-24T17:16:30.679" v="45" actId="20577"/>
          <ac:spMkLst>
            <pc:docMk/>
            <pc:sldMk cId="3924489999" sldId="262"/>
            <ac:spMk id="28" creationId="{0CED7DAF-5B8E-426F-817F-D04AE90AE967}"/>
          </ac:spMkLst>
        </pc:spChg>
        <pc:spChg chg="mod">
          <ac:chgData name="Christoph Schäfer" userId="ee783fdd-fcc0-44af-b9a3-3dd9a1b6d194" providerId="ADAL" clId="{B2971CB8-DC99-46E1-8F51-F9F5F25F4ACD}" dt="2022-01-24T17:16:30.653" v="44" actId="20577"/>
          <ac:spMkLst>
            <pc:docMk/>
            <pc:sldMk cId="3924489999" sldId="262"/>
            <ac:spMk id="30" creationId="{4996C665-1585-4F1C-8951-AAA2C0B8F3F5}"/>
          </ac:spMkLst>
        </pc:spChg>
        <pc:spChg chg="mod">
          <ac:chgData name="Christoph Schäfer" userId="ee783fdd-fcc0-44af-b9a3-3dd9a1b6d194" providerId="ADAL" clId="{B2971CB8-DC99-46E1-8F51-F9F5F25F4ACD}" dt="2022-01-24T17:16:30.630" v="43" actId="20577"/>
          <ac:spMkLst>
            <pc:docMk/>
            <pc:sldMk cId="3924489999" sldId="262"/>
            <ac:spMk id="32" creationId="{61071AB3-E7DA-4F5F-AE6D-A3B9EAC8D22C}"/>
          </ac:spMkLst>
        </pc:spChg>
        <pc:spChg chg="mod">
          <ac:chgData name="Christoph Schäfer" userId="ee783fdd-fcc0-44af-b9a3-3dd9a1b6d194" providerId="ADAL" clId="{B2971CB8-DC99-46E1-8F51-F9F5F25F4ACD}" dt="2022-01-24T17:16:30.584" v="42" actId="20577"/>
          <ac:spMkLst>
            <pc:docMk/>
            <pc:sldMk cId="3924489999" sldId="262"/>
            <ac:spMk id="34" creationId="{E264B5F4-9CD4-41D3-ACF2-784012E2A0AF}"/>
          </ac:spMkLst>
        </pc:spChg>
        <pc:spChg chg="mod">
          <ac:chgData name="Christoph Schäfer" userId="ee783fdd-fcc0-44af-b9a3-3dd9a1b6d194" providerId="ADAL" clId="{B2971CB8-DC99-46E1-8F51-F9F5F25F4ACD}" dt="2022-01-24T17:16:30.078" v="41" actId="20577"/>
          <ac:spMkLst>
            <pc:docMk/>
            <pc:sldMk cId="3924489999" sldId="262"/>
            <ac:spMk id="36" creationId="{8F8C83E5-D19B-4CED-AAA8-32ACB71C0844}"/>
          </ac:spMkLst>
        </pc:spChg>
        <pc:spChg chg="add del mod">
          <ac:chgData name="Christoph Schäfer" userId="ee783fdd-fcc0-44af-b9a3-3dd9a1b6d194" providerId="ADAL" clId="{B2971CB8-DC99-46E1-8F51-F9F5F25F4ACD}" dt="2022-01-24T17:17:08.290" v="64" actId="478"/>
          <ac:spMkLst>
            <pc:docMk/>
            <pc:sldMk cId="3924489999" sldId="262"/>
            <ac:spMk id="37" creationId="{CE80D9DD-EC02-4CB1-B18E-7BCDA86B4884}"/>
          </ac:spMkLst>
        </pc:spChg>
        <pc:spChg chg="add del mod">
          <ac:chgData name="Christoph Schäfer" userId="ee783fdd-fcc0-44af-b9a3-3dd9a1b6d194" providerId="ADAL" clId="{B2971CB8-DC99-46E1-8F51-F9F5F25F4ACD}" dt="2022-01-24T17:17:06.370" v="63" actId="478"/>
          <ac:spMkLst>
            <pc:docMk/>
            <pc:sldMk cId="3924489999" sldId="262"/>
            <ac:spMk id="38" creationId="{A195939D-5FE3-4EF5-A7E0-E070066BF8B2}"/>
          </ac:spMkLst>
        </pc:spChg>
        <pc:spChg chg="add mod">
          <ac:chgData name="Christoph Schäfer" userId="ee783fdd-fcc0-44af-b9a3-3dd9a1b6d194" providerId="ADAL" clId="{B2971CB8-DC99-46E1-8F51-F9F5F25F4ACD}" dt="2022-01-24T17:17:53.267" v="79" actId="1076"/>
          <ac:spMkLst>
            <pc:docMk/>
            <pc:sldMk cId="3924489999" sldId="262"/>
            <ac:spMk id="42" creationId="{C919A241-6E36-4E41-9464-D59A5A8385BF}"/>
          </ac:spMkLst>
        </pc:spChg>
        <pc:spChg chg="add mod">
          <ac:chgData name="Christoph Schäfer" userId="ee783fdd-fcc0-44af-b9a3-3dd9a1b6d194" providerId="ADAL" clId="{B2971CB8-DC99-46E1-8F51-F9F5F25F4ACD}" dt="2022-01-24T17:17:33.235" v="73" actId="1076"/>
          <ac:spMkLst>
            <pc:docMk/>
            <pc:sldMk cId="3924489999" sldId="262"/>
            <ac:spMk id="43" creationId="{106EACBB-21F3-4FC3-926A-045246256256}"/>
          </ac:spMkLst>
        </pc:spChg>
        <pc:spChg chg="add mod">
          <ac:chgData name="Christoph Schäfer" userId="ee783fdd-fcc0-44af-b9a3-3dd9a1b6d194" providerId="ADAL" clId="{B2971CB8-DC99-46E1-8F51-F9F5F25F4ACD}" dt="2022-01-24T17:19:20.390" v="100" actId="1076"/>
          <ac:spMkLst>
            <pc:docMk/>
            <pc:sldMk cId="3924489999" sldId="262"/>
            <ac:spMk id="44" creationId="{6C878CAF-1FF3-4175-BDE4-4E3593254AC2}"/>
          </ac:spMkLst>
        </pc:spChg>
        <pc:spChg chg="add mod">
          <ac:chgData name="Christoph Schäfer" userId="ee783fdd-fcc0-44af-b9a3-3dd9a1b6d194" providerId="ADAL" clId="{B2971CB8-DC99-46E1-8F51-F9F5F25F4ACD}" dt="2022-01-24T17:19:24.043" v="101" actId="1076"/>
          <ac:spMkLst>
            <pc:docMk/>
            <pc:sldMk cId="3924489999" sldId="262"/>
            <ac:spMk id="46" creationId="{28732339-88CE-441F-B2F2-7536F7B2A8E0}"/>
          </ac:spMkLst>
        </pc:spChg>
        <pc:cxnChg chg="mod">
          <ac:chgData name="Christoph Schäfer" userId="ee783fdd-fcc0-44af-b9a3-3dd9a1b6d194" providerId="ADAL" clId="{B2971CB8-DC99-46E1-8F51-F9F5F25F4ACD}" dt="2022-01-24T17:18:19.823" v="86" actId="14100"/>
          <ac:cxnSpMkLst>
            <pc:docMk/>
            <pc:sldMk cId="3924489999" sldId="262"/>
            <ac:cxnSpMk id="3" creationId="{6FC20D49-B8C4-4820-83D1-6EBC70C1A0BB}"/>
          </ac:cxnSpMkLst>
        </pc:cxnChg>
        <pc:cxnChg chg="add del">
          <ac:chgData name="Christoph Schäfer" userId="ee783fdd-fcc0-44af-b9a3-3dd9a1b6d194" providerId="ADAL" clId="{B2971CB8-DC99-46E1-8F51-F9F5F25F4ACD}" dt="2022-01-24T17:14:32.305" v="1" actId="478"/>
          <ac:cxnSpMkLst>
            <pc:docMk/>
            <pc:sldMk cId="3924489999" sldId="262"/>
            <ac:cxnSpMk id="7" creationId="{31BA32BF-8160-4CA0-8F63-EBD912671EE7}"/>
          </ac:cxnSpMkLst>
        </pc:cxnChg>
        <pc:cxnChg chg="add del">
          <ac:chgData name="Christoph Schäfer" userId="ee783fdd-fcc0-44af-b9a3-3dd9a1b6d194" providerId="ADAL" clId="{B2971CB8-DC99-46E1-8F51-F9F5F25F4ACD}" dt="2022-01-24T17:14:32.305" v="1" actId="478"/>
          <ac:cxnSpMkLst>
            <pc:docMk/>
            <pc:sldMk cId="3924489999" sldId="262"/>
            <ac:cxnSpMk id="13" creationId="{420CFC0B-F7D2-447A-80E6-13AC8841018F}"/>
          </ac:cxnSpMkLst>
        </pc:cxnChg>
        <pc:cxnChg chg="add del">
          <ac:chgData name="Christoph Schäfer" userId="ee783fdd-fcc0-44af-b9a3-3dd9a1b6d194" providerId="ADAL" clId="{B2971CB8-DC99-46E1-8F51-F9F5F25F4ACD}" dt="2022-01-24T17:14:32.305" v="1" actId="478"/>
          <ac:cxnSpMkLst>
            <pc:docMk/>
            <pc:sldMk cId="3924489999" sldId="262"/>
            <ac:cxnSpMk id="17" creationId="{3505F748-B0AA-445F-948C-B2EA78721FDC}"/>
          </ac:cxnSpMkLst>
        </pc:cxnChg>
        <pc:cxnChg chg="add del">
          <ac:chgData name="Christoph Schäfer" userId="ee783fdd-fcc0-44af-b9a3-3dd9a1b6d194" providerId="ADAL" clId="{B2971CB8-DC99-46E1-8F51-F9F5F25F4ACD}" dt="2022-01-24T17:14:32.305" v="1" actId="478"/>
          <ac:cxnSpMkLst>
            <pc:docMk/>
            <pc:sldMk cId="3924489999" sldId="262"/>
            <ac:cxnSpMk id="19" creationId="{C6533A49-9795-4804-9B55-31A06AD2394C}"/>
          </ac:cxnSpMkLst>
        </pc:cxnChg>
        <pc:cxnChg chg="add del">
          <ac:chgData name="Christoph Schäfer" userId="ee783fdd-fcc0-44af-b9a3-3dd9a1b6d194" providerId="ADAL" clId="{B2971CB8-DC99-46E1-8F51-F9F5F25F4ACD}" dt="2022-01-24T17:14:32.305" v="1" actId="478"/>
          <ac:cxnSpMkLst>
            <pc:docMk/>
            <pc:sldMk cId="3924489999" sldId="262"/>
            <ac:cxnSpMk id="21" creationId="{E345DB36-3855-4E03-8479-A4FC78C45352}"/>
          </ac:cxnSpMkLst>
        </pc:cxnChg>
        <pc:cxnChg chg="add mod">
          <ac:chgData name="Christoph Schäfer" userId="ee783fdd-fcc0-44af-b9a3-3dd9a1b6d194" providerId="ADAL" clId="{B2971CB8-DC99-46E1-8F51-F9F5F25F4ACD}" dt="2022-01-24T17:18:47.330" v="92" actId="1076"/>
          <ac:cxnSpMkLst>
            <pc:docMk/>
            <pc:sldMk cId="3924489999" sldId="262"/>
            <ac:cxnSpMk id="45" creationId="{DF1D3D95-7E29-4FAB-B024-74673ED8CC01}"/>
          </ac:cxnSpMkLst>
        </pc:cxnChg>
      </pc:sldChg>
      <pc:sldChg chg="addSp delSp modSp add del mod">
        <pc:chgData name="Christoph Schäfer" userId="ee783fdd-fcc0-44af-b9a3-3dd9a1b6d194" providerId="ADAL" clId="{B2971CB8-DC99-46E1-8F51-F9F5F25F4ACD}" dt="2022-03-22T08:07:34.754" v="520" actId="47"/>
        <pc:sldMkLst>
          <pc:docMk/>
          <pc:sldMk cId="3826028550" sldId="263"/>
        </pc:sldMkLst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9" creationId="{291D430E-5F22-4EB5-9007-79F1F490D964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10" creationId="{A9E95F56-68E0-462E-9862-2F2F5B23AFB5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11" creationId="{F0213C65-3136-4D66-A25B-9C49F93188FA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12" creationId="{2A4CC38B-E9D9-4030-887C-C96090D0B1C9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13" creationId="{7318C8DE-E0F9-4BAF-B20C-A8808AE97C70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18" creationId="{50BF6581-D7E0-4E97-BC41-AC4F7875A09D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19" creationId="{CAA9B0D2-2D42-4067-8DB9-E97CA8BAE485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22" creationId="{E09E33BD-9B41-418A-93C8-8A8D54144E78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23" creationId="{81CCF4D2-E292-454A-AC35-149DAFC9A24B}"/>
          </ac:spMkLst>
        </pc:spChg>
        <pc:spChg chg="add del mod">
          <ac:chgData name="Christoph Schäfer" userId="ee783fdd-fcc0-44af-b9a3-3dd9a1b6d194" providerId="ADAL" clId="{B2971CB8-DC99-46E1-8F51-F9F5F25F4ACD}" dt="2022-03-21T16:59:11.634" v="409" actId="478"/>
          <ac:spMkLst>
            <pc:docMk/>
            <pc:sldMk cId="3826028550" sldId="263"/>
            <ac:spMk id="24" creationId="{8C43DBEF-9600-41B5-B4C6-55F1156FB925}"/>
          </ac:spMkLst>
        </pc:spChg>
        <pc:spChg chg="add del mod">
          <ac:chgData name="Christoph Schäfer" userId="ee783fdd-fcc0-44af-b9a3-3dd9a1b6d194" providerId="ADAL" clId="{B2971CB8-DC99-46E1-8F51-F9F5F25F4ACD}" dt="2022-03-21T17:06:28.647" v="492" actId="478"/>
          <ac:spMkLst>
            <pc:docMk/>
            <pc:sldMk cId="3826028550" sldId="263"/>
            <ac:spMk id="25" creationId="{9F51CAA9-A11C-4D94-A448-E00B621B171F}"/>
          </ac:spMkLst>
        </pc:spChg>
        <pc:spChg chg="add del mod">
          <ac:chgData name="Christoph Schäfer" userId="ee783fdd-fcc0-44af-b9a3-3dd9a1b6d194" providerId="ADAL" clId="{B2971CB8-DC99-46E1-8F51-F9F5F25F4ACD}" dt="2022-03-21T17:06:25.584" v="491" actId="478"/>
          <ac:spMkLst>
            <pc:docMk/>
            <pc:sldMk cId="3826028550" sldId="263"/>
            <ac:spMk id="26" creationId="{830FD7A6-4E8A-40B6-9B91-ABB137F09C21}"/>
          </ac:spMkLst>
        </pc:spChg>
        <pc:spChg chg="add del mod">
          <ac:chgData name="Christoph Schäfer" userId="ee783fdd-fcc0-44af-b9a3-3dd9a1b6d194" providerId="ADAL" clId="{B2971CB8-DC99-46E1-8F51-F9F5F25F4ACD}" dt="2022-03-21T16:58:51.501" v="402" actId="478"/>
          <ac:spMkLst>
            <pc:docMk/>
            <pc:sldMk cId="3826028550" sldId="263"/>
            <ac:spMk id="28" creationId="{77CB69F6-7CC9-49CB-BC77-B9028F069916}"/>
          </ac:spMkLst>
        </pc:spChg>
        <pc:spChg chg="add del mod">
          <ac:chgData name="Christoph Schäfer" userId="ee783fdd-fcc0-44af-b9a3-3dd9a1b6d194" providerId="ADAL" clId="{B2971CB8-DC99-46E1-8F51-F9F5F25F4ACD}" dt="2022-03-21T16:51:39.153" v="287"/>
          <ac:spMkLst>
            <pc:docMk/>
            <pc:sldMk cId="3826028550" sldId="263"/>
            <ac:spMk id="31" creationId="{0C9101A1-2F0B-418E-AFA5-B70A5904B8C4}"/>
          </ac:spMkLst>
        </pc:spChg>
        <pc:spChg chg="add del mod">
          <ac:chgData name="Christoph Schäfer" userId="ee783fdd-fcc0-44af-b9a3-3dd9a1b6d194" providerId="ADAL" clId="{B2971CB8-DC99-46E1-8F51-F9F5F25F4ACD}" dt="2022-03-21T16:51:39.153" v="287"/>
          <ac:spMkLst>
            <pc:docMk/>
            <pc:sldMk cId="3826028550" sldId="263"/>
            <ac:spMk id="32" creationId="{E8103922-239E-420B-BB89-AA0FA31ACE4E}"/>
          </ac:spMkLst>
        </pc:spChg>
        <pc:spChg chg="add del mod">
          <ac:chgData name="Christoph Schäfer" userId="ee783fdd-fcc0-44af-b9a3-3dd9a1b6d194" providerId="ADAL" clId="{B2971CB8-DC99-46E1-8F51-F9F5F25F4ACD}" dt="2022-03-21T16:51:39.153" v="287"/>
          <ac:spMkLst>
            <pc:docMk/>
            <pc:sldMk cId="3826028550" sldId="263"/>
            <ac:spMk id="33" creationId="{38BD7996-D421-4DD6-9056-C31944463F27}"/>
          </ac:spMkLst>
        </pc:spChg>
        <pc:spChg chg="add del mod">
          <ac:chgData name="Christoph Schäfer" userId="ee783fdd-fcc0-44af-b9a3-3dd9a1b6d194" providerId="ADAL" clId="{B2971CB8-DC99-46E1-8F51-F9F5F25F4ACD}" dt="2022-03-21T16:51:39.153" v="287"/>
          <ac:spMkLst>
            <pc:docMk/>
            <pc:sldMk cId="3826028550" sldId="263"/>
            <ac:spMk id="34" creationId="{F261050A-9DA6-4D28-9F2D-2A633C7DDF7B}"/>
          </ac:spMkLst>
        </pc:spChg>
        <pc:spChg chg="add del mod">
          <ac:chgData name="Christoph Schäfer" userId="ee783fdd-fcc0-44af-b9a3-3dd9a1b6d194" providerId="ADAL" clId="{B2971CB8-DC99-46E1-8F51-F9F5F25F4ACD}" dt="2022-03-21T16:51:39.153" v="287"/>
          <ac:spMkLst>
            <pc:docMk/>
            <pc:sldMk cId="3826028550" sldId="263"/>
            <ac:spMk id="35" creationId="{CC133D1C-D9A3-4C0A-832D-053D5E793334}"/>
          </ac:spMkLst>
        </pc:spChg>
        <pc:spChg chg="add del mod">
          <ac:chgData name="Christoph Schäfer" userId="ee783fdd-fcc0-44af-b9a3-3dd9a1b6d194" providerId="ADAL" clId="{B2971CB8-DC99-46E1-8F51-F9F5F25F4ACD}" dt="2022-03-21T16:51:39.153" v="287"/>
          <ac:spMkLst>
            <pc:docMk/>
            <pc:sldMk cId="3826028550" sldId="263"/>
            <ac:spMk id="37" creationId="{443F51A1-65AF-4F07-B25B-0948DD651635}"/>
          </ac:spMkLst>
        </pc:spChg>
        <pc:spChg chg="add del mod">
          <ac:chgData name="Christoph Schäfer" userId="ee783fdd-fcc0-44af-b9a3-3dd9a1b6d194" providerId="ADAL" clId="{B2971CB8-DC99-46E1-8F51-F9F5F25F4ACD}" dt="2022-03-21T16:51:39.153" v="287"/>
          <ac:spMkLst>
            <pc:docMk/>
            <pc:sldMk cId="3826028550" sldId="263"/>
            <ac:spMk id="38" creationId="{EB5ED13D-C913-4A72-9867-C790EC800C66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41" creationId="{CA94829D-BB87-4F60-AFC2-75A386D0E98C}"/>
          </ac:spMkLst>
        </pc:spChg>
        <pc:spChg chg="add del mod">
          <ac:chgData name="Christoph Schäfer" userId="ee783fdd-fcc0-44af-b9a3-3dd9a1b6d194" providerId="ADAL" clId="{B2971CB8-DC99-46E1-8F51-F9F5F25F4ACD}" dt="2022-03-21T16:54:31.310" v="336" actId="478"/>
          <ac:spMkLst>
            <pc:docMk/>
            <pc:sldMk cId="3826028550" sldId="263"/>
            <ac:spMk id="42" creationId="{48D437AC-6198-4279-B305-0E5943A0D52A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43" creationId="{955102BA-44EA-4F94-BDAC-DABEB5B665B9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44" creationId="{82B041F7-680C-4976-A546-EC9104B7278C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45" creationId="{32A6C5A7-D260-4755-B42D-EF024CA8E105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47" creationId="{0328B232-C904-4ECB-A409-7E4AF412F81F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48" creationId="{DECC73AA-00C9-4FCB-89FF-DBA50C06211E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49" creationId="{E53D50F3-9ACB-4BF3-ADDB-F3FB5F67D4F1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50" creationId="{089928CE-E0B1-40D5-BAB0-D425D0626EBD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51" creationId="{27CD38FC-3661-4D39-B63A-A85FB9DF5841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52" creationId="{978275FF-953E-4670-B0C1-CE88ACD0D522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53" creationId="{FCFCA02F-292C-4E8D-95E2-70AC918BD046}"/>
          </ac:spMkLst>
        </pc:spChg>
        <pc:spChg chg="add del mod">
          <ac:chgData name="Christoph Schäfer" userId="ee783fdd-fcc0-44af-b9a3-3dd9a1b6d194" providerId="ADAL" clId="{B2971CB8-DC99-46E1-8F51-F9F5F25F4ACD}" dt="2022-03-21T17:05:59.901" v="477" actId="478"/>
          <ac:spMkLst>
            <pc:docMk/>
            <pc:sldMk cId="3826028550" sldId="263"/>
            <ac:spMk id="67" creationId="{A2A49C42-8FE8-408E-8D77-3224EF3B8482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68" creationId="{8B771345-75FA-49C8-806D-F0C6BC3E9D3A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69" creationId="{E3186FB9-716F-4834-B588-99AB1724F90A}"/>
          </ac:spMkLst>
        </pc:spChg>
        <pc:spChg chg="add del mod">
          <ac:chgData name="Christoph Schäfer" userId="ee783fdd-fcc0-44af-b9a3-3dd9a1b6d194" providerId="ADAL" clId="{B2971CB8-DC99-46E1-8F51-F9F5F25F4ACD}" dt="2022-03-21T16:56:45.742" v="374"/>
          <ac:spMkLst>
            <pc:docMk/>
            <pc:sldMk cId="3826028550" sldId="263"/>
            <ac:spMk id="70" creationId="{CF47C621-AFF7-4012-9D4A-2E5A639C45EE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71" creationId="{DE2246E7-3572-4248-91C6-1B1FA73B8C0E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72" creationId="{AB965B66-55FF-4B62-A366-82504F59709B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73" creationId="{F4F9F9D9-2553-45B2-8953-DB24D6834F82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74" creationId="{E36F768A-E382-4CE4-A9B3-25ACDB930B64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75" creationId="{13C21F48-9614-4E1E-83FD-AC2A1DB51740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77" creationId="{661FCACF-4350-4E9B-AC3F-5A2C35E3808D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79" creationId="{6330D77C-1B08-4405-BEBF-1D73F167D875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81" creationId="{FAF697EF-AD08-4575-90C1-69C2DA63A7D1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82" creationId="{EB34645F-F954-4448-96A8-C82C0E6364D6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83" creationId="{B05A3900-4A50-426B-9059-997E4FEDE0D9}"/>
          </ac:spMkLst>
        </pc:spChg>
        <pc:spChg chg="add del mod">
          <ac:chgData name="Christoph Schäfer" userId="ee783fdd-fcc0-44af-b9a3-3dd9a1b6d194" providerId="ADAL" clId="{B2971CB8-DC99-46E1-8F51-F9F5F25F4ACD}" dt="2022-03-21T17:00:39.577" v="425"/>
          <ac:spMkLst>
            <pc:docMk/>
            <pc:sldMk cId="3826028550" sldId="263"/>
            <ac:spMk id="84" creationId="{5F62FC89-18A2-4F2E-9105-CD51C81FBDB3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90" creationId="{7A267B77-928C-42A1-94BE-D99AAB277933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91" creationId="{764F1546-EA85-4EC8-8471-BE2F988939C6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92" creationId="{4D7EC356-0D82-4D35-9B37-53EE454C0D66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93" creationId="{7BCEF306-77C4-402B-A67A-1D1FCED0CDCB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94" creationId="{BCB3A1C6-6FD2-4783-966F-F938965DE2B7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95" creationId="{F8CADBC6-D5D1-4491-BFEC-0C0805B7A46E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96" creationId="{EDE6DD9F-F603-4DC8-8EC7-2523C24EE814}"/>
          </ac:spMkLst>
        </pc:spChg>
        <pc:spChg chg="add mod">
          <ac:chgData name="Christoph Schäfer" userId="ee783fdd-fcc0-44af-b9a3-3dd9a1b6d194" providerId="ADAL" clId="{B2971CB8-DC99-46E1-8F51-F9F5F25F4ACD}" dt="2022-03-22T08:03:43.666" v="518" actId="1076"/>
          <ac:spMkLst>
            <pc:docMk/>
            <pc:sldMk cId="3826028550" sldId="263"/>
            <ac:spMk id="97" creationId="{6CB14047-7373-45F8-A411-B25134458BDB}"/>
          </ac:spMkLst>
        </pc:spChg>
        <pc:picChg chg="del mod">
          <ac:chgData name="Christoph Schäfer" userId="ee783fdd-fcc0-44af-b9a3-3dd9a1b6d194" providerId="ADAL" clId="{B2971CB8-DC99-46E1-8F51-F9F5F25F4ACD}" dt="2022-03-21T16:50:43.818" v="268" actId="478"/>
          <ac:picMkLst>
            <pc:docMk/>
            <pc:sldMk cId="3826028550" sldId="263"/>
            <ac:picMk id="5" creationId="{140BB564-8EEB-41A9-8FCA-71DD54B30566}"/>
          </ac:picMkLst>
        </pc:picChg>
        <pc:picChg chg="del mod">
          <ac:chgData name="Christoph Schäfer" userId="ee783fdd-fcc0-44af-b9a3-3dd9a1b6d194" providerId="ADAL" clId="{B2971CB8-DC99-46E1-8F51-F9F5F25F4ACD}" dt="2022-03-21T17:08:07.988" v="516" actId="478"/>
          <ac:picMkLst>
            <pc:docMk/>
            <pc:sldMk cId="3826028550" sldId="263"/>
            <ac:picMk id="7" creationId="{9B9CEC79-62FE-43D7-9E51-8DFF4A015AEC}"/>
          </ac:picMkLst>
        </pc:picChg>
        <pc:cxnChg chg="add mod">
          <ac:chgData name="Christoph Schäfer" userId="ee783fdd-fcc0-44af-b9a3-3dd9a1b6d194" providerId="ADAL" clId="{B2971CB8-DC99-46E1-8F51-F9F5F25F4ACD}" dt="2022-03-22T08:03:43.666" v="518" actId="1076"/>
          <ac:cxnSpMkLst>
            <pc:docMk/>
            <pc:sldMk cId="3826028550" sldId="263"/>
            <ac:cxnSpMk id="3" creationId="{E1FAF594-CC3F-4434-9E08-0883C5FE547C}"/>
          </ac:cxnSpMkLst>
        </pc:cxnChg>
        <pc:cxnChg chg="add mod">
          <ac:chgData name="Christoph Schäfer" userId="ee783fdd-fcc0-44af-b9a3-3dd9a1b6d194" providerId="ADAL" clId="{B2971CB8-DC99-46E1-8F51-F9F5F25F4ACD}" dt="2022-03-22T08:03:43.666" v="518" actId="1076"/>
          <ac:cxnSpMkLst>
            <pc:docMk/>
            <pc:sldMk cId="3826028550" sldId="263"/>
            <ac:cxnSpMk id="8" creationId="{2930F374-32C0-49C7-8902-E4B7A2BB2EB8}"/>
          </ac:cxnSpMkLst>
        </pc:cxnChg>
        <pc:cxnChg chg="add mod">
          <ac:chgData name="Christoph Schäfer" userId="ee783fdd-fcc0-44af-b9a3-3dd9a1b6d194" providerId="ADAL" clId="{B2971CB8-DC99-46E1-8F51-F9F5F25F4ACD}" dt="2022-03-22T08:03:43.666" v="518" actId="1076"/>
          <ac:cxnSpMkLst>
            <pc:docMk/>
            <pc:sldMk cId="3826028550" sldId="263"/>
            <ac:cxnSpMk id="14" creationId="{DB834585-80CD-4E06-9E2F-6B4166ABBC7F}"/>
          </ac:cxnSpMkLst>
        </pc:cxnChg>
        <pc:cxnChg chg="add mod">
          <ac:chgData name="Christoph Schäfer" userId="ee783fdd-fcc0-44af-b9a3-3dd9a1b6d194" providerId="ADAL" clId="{B2971CB8-DC99-46E1-8F51-F9F5F25F4ACD}" dt="2022-03-22T08:03:43.666" v="518" actId="1076"/>
          <ac:cxnSpMkLst>
            <pc:docMk/>
            <pc:sldMk cId="3826028550" sldId="263"/>
            <ac:cxnSpMk id="20" creationId="{31F3AB1F-035F-4233-BF1F-D19EC20B25D4}"/>
          </ac:cxnSpMkLst>
        </pc:cxnChg>
        <pc:cxnChg chg="add mod">
          <ac:chgData name="Christoph Schäfer" userId="ee783fdd-fcc0-44af-b9a3-3dd9a1b6d194" providerId="ADAL" clId="{B2971CB8-DC99-46E1-8F51-F9F5F25F4ACD}" dt="2022-03-22T08:03:43.666" v="518" actId="1076"/>
          <ac:cxnSpMkLst>
            <pc:docMk/>
            <pc:sldMk cId="3826028550" sldId="263"/>
            <ac:cxnSpMk id="21" creationId="{AD3D999C-F440-4B98-B6FE-326E0C1D5395}"/>
          </ac:cxnSpMkLst>
        </pc:cxnChg>
        <pc:cxnChg chg="add del mod">
          <ac:chgData name="Christoph Schäfer" userId="ee783fdd-fcc0-44af-b9a3-3dd9a1b6d194" providerId="ADAL" clId="{B2971CB8-DC99-46E1-8F51-F9F5F25F4ACD}" dt="2022-03-21T16:58:47.668" v="401" actId="478"/>
          <ac:cxnSpMkLst>
            <pc:docMk/>
            <pc:sldMk cId="3826028550" sldId="263"/>
            <ac:cxnSpMk id="27" creationId="{BE619E13-8E8A-4CE1-B867-7FCEB3F34376}"/>
          </ac:cxnSpMkLst>
        </pc:cxnChg>
        <pc:cxnChg chg="add del mod">
          <ac:chgData name="Christoph Schäfer" userId="ee783fdd-fcc0-44af-b9a3-3dd9a1b6d194" providerId="ADAL" clId="{B2971CB8-DC99-46E1-8F51-F9F5F25F4ACD}" dt="2022-03-21T16:51:39.153" v="287"/>
          <ac:cxnSpMkLst>
            <pc:docMk/>
            <pc:sldMk cId="3826028550" sldId="263"/>
            <ac:cxnSpMk id="29" creationId="{B80DB528-EC0C-4A3E-B1F5-2A9B8FDAFD59}"/>
          </ac:cxnSpMkLst>
        </pc:cxnChg>
        <pc:cxnChg chg="add del mod">
          <ac:chgData name="Christoph Schäfer" userId="ee783fdd-fcc0-44af-b9a3-3dd9a1b6d194" providerId="ADAL" clId="{B2971CB8-DC99-46E1-8F51-F9F5F25F4ACD}" dt="2022-03-21T16:51:39.153" v="287"/>
          <ac:cxnSpMkLst>
            <pc:docMk/>
            <pc:sldMk cId="3826028550" sldId="263"/>
            <ac:cxnSpMk id="30" creationId="{38BD8EBA-1F71-454A-87FE-1A36C7056AD4}"/>
          </ac:cxnSpMkLst>
        </pc:cxnChg>
        <pc:cxnChg chg="add del mod">
          <ac:chgData name="Christoph Schäfer" userId="ee783fdd-fcc0-44af-b9a3-3dd9a1b6d194" providerId="ADAL" clId="{B2971CB8-DC99-46E1-8F51-F9F5F25F4ACD}" dt="2022-03-21T16:51:39.153" v="287"/>
          <ac:cxnSpMkLst>
            <pc:docMk/>
            <pc:sldMk cId="3826028550" sldId="263"/>
            <ac:cxnSpMk id="36" creationId="{966A638E-DE59-41B0-8072-993B02533287}"/>
          </ac:cxnSpMkLst>
        </pc:cxnChg>
        <pc:cxnChg chg="add mod">
          <ac:chgData name="Christoph Schäfer" userId="ee783fdd-fcc0-44af-b9a3-3dd9a1b6d194" providerId="ADAL" clId="{B2971CB8-DC99-46E1-8F51-F9F5F25F4ACD}" dt="2022-03-22T08:03:43.666" v="518" actId="1076"/>
          <ac:cxnSpMkLst>
            <pc:docMk/>
            <pc:sldMk cId="3826028550" sldId="263"/>
            <ac:cxnSpMk id="39" creationId="{F57A06C1-EC89-4C84-B553-27C99D326611}"/>
          </ac:cxnSpMkLst>
        </pc:cxnChg>
        <pc:cxnChg chg="add mod">
          <ac:chgData name="Christoph Schäfer" userId="ee783fdd-fcc0-44af-b9a3-3dd9a1b6d194" providerId="ADAL" clId="{B2971CB8-DC99-46E1-8F51-F9F5F25F4ACD}" dt="2022-03-22T08:03:43.666" v="518" actId="1076"/>
          <ac:cxnSpMkLst>
            <pc:docMk/>
            <pc:sldMk cId="3826028550" sldId="263"/>
            <ac:cxnSpMk id="40" creationId="{E5DA4E36-9202-4B35-B2ED-1E73792706D3}"/>
          </ac:cxnSpMkLst>
        </pc:cxnChg>
        <pc:cxnChg chg="add mod">
          <ac:chgData name="Christoph Schäfer" userId="ee783fdd-fcc0-44af-b9a3-3dd9a1b6d194" providerId="ADAL" clId="{B2971CB8-DC99-46E1-8F51-F9F5F25F4ACD}" dt="2022-03-22T08:03:43.666" v="518" actId="1076"/>
          <ac:cxnSpMkLst>
            <pc:docMk/>
            <pc:sldMk cId="3826028550" sldId="263"/>
            <ac:cxnSpMk id="46" creationId="{5765F4CE-A334-4058-8C26-689164C14C83}"/>
          </ac:cxnSpMkLst>
        </pc:cxnChg>
        <pc:cxnChg chg="add mod">
          <ac:chgData name="Christoph Schäfer" userId="ee783fdd-fcc0-44af-b9a3-3dd9a1b6d194" providerId="ADAL" clId="{B2971CB8-DC99-46E1-8F51-F9F5F25F4ACD}" dt="2022-03-22T08:03:43.666" v="518" actId="1076"/>
          <ac:cxnSpMkLst>
            <pc:docMk/>
            <pc:sldMk cId="3826028550" sldId="263"/>
            <ac:cxnSpMk id="61" creationId="{54BF6B29-7698-4AA3-902C-ABFCC1845E5E}"/>
          </ac:cxnSpMkLst>
        </pc:cxnChg>
        <pc:cxnChg chg="add mod">
          <ac:chgData name="Christoph Schäfer" userId="ee783fdd-fcc0-44af-b9a3-3dd9a1b6d194" providerId="ADAL" clId="{B2971CB8-DC99-46E1-8F51-F9F5F25F4ACD}" dt="2022-03-22T08:03:43.666" v="518" actId="1076"/>
          <ac:cxnSpMkLst>
            <pc:docMk/>
            <pc:sldMk cId="3826028550" sldId="263"/>
            <ac:cxnSpMk id="64" creationId="{E1D49C6A-ED3D-4C1F-8FD1-4D3D59983A91}"/>
          </ac:cxnSpMkLst>
        </pc:cxnChg>
        <pc:cxnChg chg="add mod">
          <ac:chgData name="Christoph Schäfer" userId="ee783fdd-fcc0-44af-b9a3-3dd9a1b6d194" providerId="ADAL" clId="{B2971CB8-DC99-46E1-8F51-F9F5F25F4ACD}" dt="2022-03-22T08:03:43.666" v="518" actId="1076"/>
          <ac:cxnSpMkLst>
            <pc:docMk/>
            <pc:sldMk cId="3826028550" sldId="263"/>
            <ac:cxnSpMk id="85" creationId="{3E54135C-18A4-4DC1-9003-F8F7D1E39BEB}"/>
          </ac:cxnSpMkLst>
        </pc:cxnChg>
        <pc:cxnChg chg="add mod">
          <ac:chgData name="Christoph Schäfer" userId="ee783fdd-fcc0-44af-b9a3-3dd9a1b6d194" providerId="ADAL" clId="{B2971CB8-DC99-46E1-8F51-F9F5F25F4ACD}" dt="2022-03-22T08:03:43.666" v="518" actId="1076"/>
          <ac:cxnSpMkLst>
            <pc:docMk/>
            <pc:sldMk cId="3826028550" sldId="263"/>
            <ac:cxnSpMk id="89" creationId="{271D86D9-5997-4DF9-B3FA-4A0BC59D090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D31D7-CDCD-4C80-B736-8A58A073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0A1DD6-E278-4EE3-B692-F3A2FA3E2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499130-F741-4AC9-BC6E-E33CB45B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553905-FDA4-4AAB-A822-00ADD1A6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E0BC71-3488-4360-851B-4F6B2E0F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3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E5B94-AF68-413C-9725-FB1DA67D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4532C-CD89-4EB2-A363-7607DD53F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D5B8B7-5DB9-4577-97BF-6863EEDA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F0990D-08B7-434C-8FA2-1111679A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763F2-45AE-4D04-8400-C71BADDF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93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76A180-941A-41DC-B5DB-B40DD47E2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0DC429-0D4C-4EFF-A489-64E9847E6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7063A7-8AFD-4542-B95C-A09832F2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93341-8002-4BA6-AE35-5DEB7B85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7F8783-F28B-4130-8F1A-7872884B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60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474A5-5CB2-4D22-9CFA-52B4E441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03E778-EA4D-4682-B896-B50D5960E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E2F6E6-31B4-4767-B807-EBA711F6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B13A9B-3A3E-48DF-B546-1AEC75DC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3159AB-067B-450B-A530-E15EA8D4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76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9DCE5-A7BD-4648-B8C0-73AE9EF1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0E5F3B-96B8-4C7D-AD85-07DC62BA7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6D83CC-2512-4A63-8970-76AB2BAC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C11D7D-311D-4E7C-9A7A-784ABFCB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C0DC7E-80EB-4DA7-A446-588F32FD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9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018EA-E7F0-44D9-928F-732F1705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C2689-95DC-4C71-B118-F4B69B16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35FE1E-D2A9-4414-B273-3E604237A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87BC78-3E32-4158-882F-D47A3822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DECCA7-1C56-443E-92FD-9FDE6381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E951B6-EF0D-4884-99A1-0372C4EC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30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FFB81-A9AB-4CF4-B131-D21B2DF4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1E87CE-0830-4C0B-BF36-C2BA7335B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3BA875-82D8-412E-B97C-6C4B6C325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523CFA-6520-4571-8221-3471DE98B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041B2D-5836-4F72-B018-46556A36F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9A3FEB0-9DF2-42E8-A00B-5761BB71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8132EF-DCD6-49B3-A3F3-B8A33306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CAADB4-0304-4B44-B2C4-DF954ACC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2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D2010-9746-4E23-AAC5-0E6AA663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432F5E-22EC-4DF0-856D-33BADB98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67847F-9F5A-4F57-BF6E-85B02441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9281CC-FAED-4CEB-9E74-7BAE7EAB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79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219E46-9B41-4641-98EB-DA48FFD0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F3A35A-DDDD-4D66-951B-EA31614F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B0D0C8-CE0B-43AA-BB39-61482BD9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46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CC552-F722-4266-B9E3-716228C8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4DDF2-5C2A-4979-8AC8-3BD151201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6E7C3B-7AB0-498B-A01C-810E18DCC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420E97-AF6D-4EE9-A511-23B5F09D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8393D8-4BF9-4ACF-80A4-A7AAD8C8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FEBEB4-76F1-452B-A14D-44EB8303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64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4A3B8-F0CE-4C72-B356-F62132F0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5A199C-341D-4F50-B287-D58233FB4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E8214F-CF39-4FD6-99F0-9410D24C9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A9D7E8-DEDF-4574-BE50-518F35E5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9761F2-4888-45B5-9161-533633C8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D1EA2D-8541-444E-89BA-9CFA751D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1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A88569-C6B9-4A29-AE7D-6CA0FBB4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109E0A-C772-43C4-9BBF-2692559CF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543A46-0860-485E-AA82-D316492B7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DBB3-3265-429B-96D7-56FBE43BBDD2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D6954E-5A48-4547-B5D1-A8F7FD49C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A8A22D-7CEA-4373-904E-A3D97F321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19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7522CDD-1F40-48CC-AC52-3AEC3006AE31}"/>
              </a:ext>
            </a:extLst>
          </p:cNvPr>
          <p:cNvCxnSpPr>
            <a:cxnSpLocks/>
          </p:cNvCxnSpPr>
          <p:nvPr/>
        </p:nvCxnSpPr>
        <p:spPr>
          <a:xfrm>
            <a:off x="1907650" y="5736959"/>
            <a:ext cx="77766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55955AE-FFD5-4573-9DA0-DBB9E26C2C57}"/>
              </a:ext>
            </a:extLst>
          </p:cNvPr>
          <p:cNvCxnSpPr>
            <a:cxnSpLocks/>
          </p:cNvCxnSpPr>
          <p:nvPr/>
        </p:nvCxnSpPr>
        <p:spPr>
          <a:xfrm flipV="1">
            <a:off x="2012916" y="895547"/>
            <a:ext cx="0" cy="49832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B5A5A77B-35D9-4EBF-9B0A-70C9288E81BF}"/>
              </a:ext>
            </a:extLst>
          </p:cNvPr>
          <p:cNvSpPr/>
          <p:nvPr/>
        </p:nvSpPr>
        <p:spPr>
          <a:xfrm>
            <a:off x="4788816" y="3188616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D4262F9-E0E9-4959-B284-1BD01B98C698}"/>
              </a:ext>
            </a:extLst>
          </p:cNvPr>
          <p:cNvSpPr/>
          <p:nvPr/>
        </p:nvSpPr>
        <p:spPr>
          <a:xfrm>
            <a:off x="3244392" y="3348872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9E4F3B4-D4EA-4AB2-AF35-01E667261D85}"/>
              </a:ext>
            </a:extLst>
          </p:cNvPr>
          <p:cNvCxnSpPr>
            <a:cxnSpLocks/>
          </p:cNvCxnSpPr>
          <p:nvPr/>
        </p:nvCxnSpPr>
        <p:spPr>
          <a:xfrm flipV="1">
            <a:off x="1810082" y="1244339"/>
            <a:ext cx="6928565" cy="4098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A09D427-4835-415D-9B3D-0BCAA5F956A5}"/>
              </a:ext>
            </a:extLst>
          </p:cNvPr>
          <p:cNvSpPr/>
          <p:nvPr/>
        </p:nvSpPr>
        <p:spPr>
          <a:xfrm>
            <a:off x="4403888" y="2643432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6DA7621-0AE2-4C56-B0D8-145F8D7A985E}"/>
              </a:ext>
            </a:extLst>
          </p:cNvPr>
          <p:cNvSpPr/>
          <p:nvPr/>
        </p:nvSpPr>
        <p:spPr>
          <a:xfrm>
            <a:off x="5295654" y="2060542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36884C8-82D0-4D83-8F72-7CAA754330CC}"/>
              </a:ext>
            </a:extLst>
          </p:cNvPr>
          <p:cNvSpPr/>
          <p:nvPr/>
        </p:nvSpPr>
        <p:spPr>
          <a:xfrm>
            <a:off x="3656961" y="2220798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199D9A6-1F04-45AC-B9FD-E2940D0C3393}"/>
              </a:ext>
            </a:extLst>
          </p:cNvPr>
          <p:cNvSpPr/>
          <p:nvPr/>
        </p:nvSpPr>
        <p:spPr>
          <a:xfrm>
            <a:off x="3827987" y="3044858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CCE65E9-416C-479A-A068-0B7F10C90182}"/>
              </a:ext>
            </a:extLst>
          </p:cNvPr>
          <p:cNvSpPr/>
          <p:nvPr/>
        </p:nvSpPr>
        <p:spPr>
          <a:xfrm>
            <a:off x="5377352" y="2956874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020344D-B522-45A1-B2E1-14D4755A67A9}"/>
              </a:ext>
            </a:extLst>
          </p:cNvPr>
          <p:cNvSpPr/>
          <p:nvPr/>
        </p:nvSpPr>
        <p:spPr>
          <a:xfrm>
            <a:off x="6096000" y="1751814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9FD072D-6142-47B1-9FC3-541B13235BFE}"/>
              </a:ext>
            </a:extLst>
          </p:cNvPr>
          <p:cNvSpPr/>
          <p:nvPr/>
        </p:nvSpPr>
        <p:spPr>
          <a:xfrm>
            <a:off x="2754811" y="2723560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57876FC-C03C-4FDB-9E31-FB096DF8CE20}"/>
              </a:ext>
            </a:extLst>
          </p:cNvPr>
          <p:cNvGrpSpPr/>
          <p:nvPr/>
        </p:nvGrpSpPr>
        <p:grpSpPr>
          <a:xfrm>
            <a:off x="7763292" y="4446979"/>
            <a:ext cx="1828774" cy="994643"/>
            <a:chOff x="8022234" y="2354228"/>
            <a:chExt cx="1828774" cy="994643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0A724B46-C974-4F81-9618-9B0C5BA67FC3}"/>
                </a:ext>
              </a:extLst>
            </p:cNvPr>
            <p:cNvSpPr/>
            <p:nvPr/>
          </p:nvSpPr>
          <p:spPr>
            <a:xfrm>
              <a:off x="8050491" y="2381054"/>
              <a:ext cx="1800517" cy="9678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7BF54A04-A807-4838-9503-C281A5262731}"/>
                </a:ext>
              </a:extLst>
            </p:cNvPr>
            <p:cNvSpPr txBox="1"/>
            <p:nvPr/>
          </p:nvSpPr>
          <p:spPr>
            <a:xfrm>
              <a:off x="8022234" y="2354228"/>
              <a:ext cx="88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legend:</a:t>
              </a: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69A3D5CE-13C4-42F4-8883-D8F3D994D5C3}"/>
                </a:ext>
              </a:extLst>
            </p:cNvPr>
            <p:cNvSpPr/>
            <p:nvPr/>
          </p:nvSpPr>
          <p:spPr>
            <a:xfrm>
              <a:off x="8171468" y="2732780"/>
              <a:ext cx="160256" cy="16025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BB425DCA-0268-471C-B0B8-8909B700C627}"/>
                </a:ext>
              </a:extLst>
            </p:cNvPr>
            <p:cNvSpPr/>
            <p:nvPr/>
          </p:nvSpPr>
          <p:spPr>
            <a:xfrm>
              <a:off x="8171468" y="3040142"/>
              <a:ext cx="160256" cy="16025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73805A3D-5CA2-44D3-AF27-834FB4E5CAD9}"/>
                </a:ext>
              </a:extLst>
            </p:cNvPr>
            <p:cNvSpPr txBox="1"/>
            <p:nvPr/>
          </p:nvSpPr>
          <p:spPr>
            <a:xfrm>
              <a:off x="8294542" y="2657777"/>
              <a:ext cx="13215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Positive triple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96E441B7-F25B-4133-9974-C394C2A1F99F}"/>
                </a:ext>
              </a:extLst>
            </p:cNvPr>
            <p:cNvSpPr txBox="1"/>
            <p:nvPr/>
          </p:nvSpPr>
          <p:spPr>
            <a:xfrm>
              <a:off x="8294542" y="2945090"/>
              <a:ext cx="14080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Negative triple</a:t>
              </a:r>
            </a:p>
          </p:txBody>
        </p:sp>
      </p:grpSp>
      <p:sp>
        <p:nvSpPr>
          <p:cNvPr id="29" name="Ellipse 28">
            <a:extLst>
              <a:ext uri="{FF2B5EF4-FFF2-40B4-BE49-F238E27FC236}">
                <a16:creationId xmlns:a16="http://schemas.microsoft.com/office/drawing/2014/main" id="{8AB6B9CA-573A-409E-881D-1F989E02CEC8}"/>
              </a:ext>
            </a:extLst>
          </p:cNvPr>
          <p:cNvSpPr/>
          <p:nvPr/>
        </p:nvSpPr>
        <p:spPr>
          <a:xfrm>
            <a:off x="5715858" y="3028360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96821F8-16ED-4C96-B9F0-AD622CCF9279}"/>
              </a:ext>
            </a:extLst>
          </p:cNvPr>
          <p:cNvSpPr/>
          <p:nvPr/>
        </p:nvSpPr>
        <p:spPr>
          <a:xfrm>
            <a:off x="5384569" y="3740871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068B9A8-4D11-4D35-829E-3633188FBFE8}"/>
              </a:ext>
            </a:extLst>
          </p:cNvPr>
          <p:cNvSpPr/>
          <p:nvPr/>
        </p:nvSpPr>
        <p:spPr>
          <a:xfrm>
            <a:off x="5608236" y="4256667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9E58CCCC-91C2-4C1F-BCAB-982C8952082B}"/>
              </a:ext>
            </a:extLst>
          </p:cNvPr>
          <p:cNvSpPr/>
          <p:nvPr/>
        </p:nvSpPr>
        <p:spPr>
          <a:xfrm>
            <a:off x="6791004" y="2721087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F37C34C-E420-4D4C-BECF-BBBD49A0BEC1}"/>
              </a:ext>
            </a:extLst>
          </p:cNvPr>
          <p:cNvSpPr/>
          <p:nvPr/>
        </p:nvSpPr>
        <p:spPr>
          <a:xfrm>
            <a:off x="6015872" y="3530133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D470D7FD-063A-46EF-9B96-CD08561F698E}"/>
              </a:ext>
            </a:extLst>
          </p:cNvPr>
          <p:cNvSpPr/>
          <p:nvPr/>
        </p:nvSpPr>
        <p:spPr>
          <a:xfrm>
            <a:off x="4661849" y="4176539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A33660B-1BF2-440E-A7A0-CB6D6B4DFC49}"/>
              </a:ext>
            </a:extLst>
          </p:cNvPr>
          <p:cNvSpPr txBox="1"/>
          <p:nvPr/>
        </p:nvSpPr>
        <p:spPr>
          <a:xfrm>
            <a:off x="8239508" y="1442326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CD76F8A-8DA1-4A73-9F2D-5917B09496B3}"/>
              </a:ext>
            </a:extLst>
          </p:cNvPr>
          <p:cNvSpPr txBox="1"/>
          <p:nvPr/>
        </p:nvSpPr>
        <p:spPr>
          <a:xfrm>
            <a:off x="5830565" y="2952056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n1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366D4FBD-72FB-44A8-89B0-31FBE7C45896}"/>
              </a:ext>
            </a:extLst>
          </p:cNvPr>
          <p:cNvCxnSpPr>
            <a:cxnSpLocks/>
          </p:cNvCxnSpPr>
          <p:nvPr/>
        </p:nvCxnSpPr>
        <p:spPr>
          <a:xfrm flipV="1">
            <a:off x="2426503" y="895548"/>
            <a:ext cx="5522535" cy="4977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9A4AC456-0DCE-4B7C-952D-59325B4CA57C}"/>
              </a:ext>
            </a:extLst>
          </p:cNvPr>
          <p:cNvSpPr/>
          <p:nvPr/>
        </p:nvSpPr>
        <p:spPr>
          <a:xfrm>
            <a:off x="3988383" y="3620989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AD9C1DD-4D8A-4C21-90AA-1D296EA01447}"/>
              </a:ext>
            </a:extLst>
          </p:cNvPr>
          <p:cNvSpPr txBox="1"/>
          <p:nvPr/>
        </p:nvSpPr>
        <p:spPr>
          <a:xfrm>
            <a:off x="7541912" y="1069955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b2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3EAC8C40-A381-4562-9E96-CA12B4D75E3B}"/>
              </a:ext>
            </a:extLst>
          </p:cNvPr>
          <p:cNvSpPr/>
          <p:nvPr/>
        </p:nvSpPr>
        <p:spPr>
          <a:xfrm>
            <a:off x="3484135" y="4553352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478AD781-825A-4852-8617-913D0D7CBA7F}"/>
              </a:ext>
            </a:extLst>
          </p:cNvPr>
          <p:cNvSpPr/>
          <p:nvPr/>
        </p:nvSpPr>
        <p:spPr>
          <a:xfrm>
            <a:off x="4148639" y="5181527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2AEDE6C-9E49-4920-BCFE-B45B15AEF237}"/>
              </a:ext>
            </a:extLst>
          </p:cNvPr>
          <p:cNvSpPr/>
          <p:nvPr/>
        </p:nvSpPr>
        <p:spPr>
          <a:xfrm>
            <a:off x="6953826" y="3820999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5ABC0C5-E0EA-4950-862D-87EE3DF6780D}"/>
              </a:ext>
            </a:extLst>
          </p:cNvPr>
          <p:cNvSpPr/>
          <p:nvPr/>
        </p:nvSpPr>
        <p:spPr>
          <a:xfrm>
            <a:off x="5482846" y="5046862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092F0162-0E63-48F7-8E76-496668A878D8}"/>
              </a:ext>
            </a:extLst>
          </p:cNvPr>
          <p:cNvSpPr txBox="1"/>
          <p:nvPr/>
        </p:nvSpPr>
        <p:spPr>
          <a:xfrm>
            <a:off x="9258371" y="575124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3575BB5-AAB9-4B96-B552-0FA2FD7D1DA1}"/>
              </a:ext>
            </a:extLst>
          </p:cNvPr>
          <p:cNvSpPr txBox="1"/>
          <p:nvPr/>
        </p:nvSpPr>
        <p:spPr>
          <a:xfrm>
            <a:off x="1644812" y="872004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f2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1E57E5B9-C6FD-4D7D-8244-4F82F34983A1}"/>
              </a:ext>
            </a:extLst>
          </p:cNvPr>
          <p:cNvSpPr/>
          <p:nvPr/>
        </p:nvSpPr>
        <p:spPr>
          <a:xfrm>
            <a:off x="7461784" y="2060542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946073F-692D-4BD8-81B3-CEC02D28CC1E}"/>
              </a:ext>
            </a:extLst>
          </p:cNvPr>
          <p:cNvSpPr txBox="1"/>
          <p:nvPr/>
        </p:nvSpPr>
        <p:spPr>
          <a:xfrm>
            <a:off x="3212266" y="4596639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n2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30CD00A-1DFC-4B69-AFE4-50A4B5540AF6}"/>
              </a:ext>
            </a:extLst>
          </p:cNvPr>
          <p:cNvSpPr txBox="1"/>
          <p:nvPr/>
        </p:nvSpPr>
        <p:spPr>
          <a:xfrm>
            <a:off x="5072999" y="290517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20916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6FC20D49-B8C4-4820-83D1-6EBC70C1A0BB}"/>
              </a:ext>
            </a:extLst>
          </p:cNvPr>
          <p:cNvCxnSpPr>
            <a:cxnSpLocks/>
          </p:cNvCxnSpPr>
          <p:nvPr/>
        </p:nvCxnSpPr>
        <p:spPr>
          <a:xfrm>
            <a:off x="2649196" y="2868726"/>
            <a:ext cx="67231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1BA32BF-8160-4CA0-8F63-EBD912671EE7}"/>
              </a:ext>
            </a:extLst>
          </p:cNvPr>
          <p:cNvCxnSpPr>
            <a:cxnSpLocks/>
          </p:cNvCxnSpPr>
          <p:nvPr/>
        </p:nvCxnSpPr>
        <p:spPr>
          <a:xfrm>
            <a:off x="3431571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0CFC0B-F7D2-447A-80E6-13AC8841018F}"/>
              </a:ext>
            </a:extLst>
          </p:cNvPr>
          <p:cNvCxnSpPr>
            <a:cxnSpLocks/>
          </p:cNvCxnSpPr>
          <p:nvPr/>
        </p:nvCxnSpPr>
        <p:spPr>
          <a:xfrm>
            <a:off x="3952864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044D833-CA14-4288-82A2-2AF2BA8D54C9}"/>
              </a:ext>
            </a:extLst>
          </p:cNvPr>
          <p:cNvSpPr txBox="1"/>
          <p:nvPr/>
        </p:nvSpPr>
        <p:spPr>
          <a:xfrm>
            <a:off x="3764758" y="2989435"/>
            <a:ext cx="39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-8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505F748-B0AA-445F-948C-B2EA78721FDC}"/>
              </a:ext>
            </a:extLst>
          </p:cNvPr>
          <p:cNvCxnSpPr>
            <a:cxnSpLocks/>
          </p:cNvCxnSpPr>
          <p:nvPr/>
        </p:nvCxnSpPr>
        <p:spPr>
          <a:xfrm>
            <a:off x="4474156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1E84328A-5CBD-48AF-9182-C0F1A1D2530A}"/>
              </a:ext>
            </a:extLst>
          </p:cNvPr>
          <p:cNvSpPr txBox="1"/>
          <p:nvPr/>
        </p:nvSpPr>
        <p:spPr>
          <a:xfrm>
            <a:off x="4229538" y="29894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6533A49-9795-4804-9B55-31A06AD2394C}"/>
              </a:ext>
            </a:extLst>
          </p:cNvPr>
          <p:cNvCxnSpPr>
            <a:cxnSpLocks/>
          </p:cNvCxnSpPr>
          <p:nvPr/>
        </p:nvCxnSpPr>
        <p:spPr>
          <a:xfrm>
            <a:off x="4995448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243DAED-6B54-42D4-9F8F-96B54D5C177A}"/>
              </a:ext>
            </a:extLst>
          </p:cNvPr>
          <p:cNvSpPr txBox="1"/>
          <p:nvPr/>
        </p:nvSpPr>
        <p:spPr>
          <a:xfrm>
            <a:off x="4750830" y="298943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-4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345DB36-3855-4E03-8479-A4FC78C45352}"/>
              </a:ext>
            </a:extLst>
          </p:cNvPr>
          <p:cNvCxnSpPr>
            <a:cxnSpLocks/>
          </p:cNvCxnSpPr>
          <p:nvPr/>
        </p:nvCxnSpPr>
        <p:spPr>
          <a:xfrm>
            <a:off x="5516739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772F9F2-2F74-4F54-9AF3-D05AE44E2553}"/>
              </a:ext>
            </a:extLst>
          </p:cNvPr>
          <p:cNvSpPr txBox="1"/>
          <p:nvPr/>
        </p:nvSpPr>
        <p:spPr>
          <a:xfrm>
            <a:off x="5272121" y="298943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-2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8ECDF321-6C63-4C14-A1BC-40F865EE3CE1}"/>
              </a:ext>
            </a:extLst>
          </p:cNvPr>
          <p:cNvCxnSpPr>
            <a:cxnSpLocks/>
          </p:cNvCxnSpPr>
          <p:nvPr/>
        </p:nvCxnSpPr>
        <p:spPr>
          <a:xfrm>
            <a:off x="6038030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7CB361C-5E07-4BB2-8D7F-D2DED3F3C21B}"/>
              </a:ext>
            </a:extLst>
          </p:cNvPr>
          <p:cNvCxnSpPr>
            <a:cxnSpLocks/>
          </p:cNvCxnSpPr>
          <p:nvPr/>
        </p:nvCxnSpPr>
        <p:spPr>
          <a:xfrm>
            <a:off x="6559321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5FEF4E6A-0982-4BFC-B756-EB61D219CFE2}"/>
              </a:ext>
            </a:extLst>
          </p:cNvPr>
          <p:cNvSpPr txBox="1"/>
          <p:nvPr/>
        </p:nvSpPr>
        <p:spPr>
          <a:xfrm>
            <a:off x="6408475" y="2984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C904FDE5-0332-4DD1-9428-C7095C65A35F}"/>
              </a:ext>
            </a:extLst>
          </p:cNvPr>
          <p:cNvCxnSpPr>
            <a:cxnSpLocks/>
          </p:cNvCxnSpPr>
          <p:nvPr/>
        </p:nvCxnSpPr>
        <p:spPr>
          <a:xfrm>
            <a:off x="7080611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0CED7DAF-5B8E-426F-817F-D04AE90AE967}"/>
              </a:ext>
            </a:extLst>
          </p:cNvPr>
          <p:cNvSpPr txBox="1"/>
          <p:nvPr/>
        </p:nvSpPr>
        <p:spPr>
          <a:xfrm>
            <a:off x="6919247" y="2992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E6033E7-1632-418F-BD1F-72E513DEDB36}"/>
              </a:ext>
            </a:extLst>
          </p:cNvPr>
          <p:cNvCxnSpPr>
            <a:cxnSpLocks/>
          </p:cNvCxnSpPr>
          <p:nvPr/>
        </p:nvCxnSpPr>
        <p:spPr>
          <a:xfrm>
            <a:off x="7601901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4996C665-1585-4F1C-8951-AAA2C0B8F3F5}"/>
              </a:ext>
            </a:extLst>
          </p:cNvPr>
          <p:cNvSpPr txBox="1"/>
          <p:nvPr/>
        </p:nvSpPr>
        <p:spPr>
          <a:xfrm>
            <a:off x="7487288" y="29839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C34B414-2795-43A0-A404-C35347CAC28B}"/>
              </a:ext>
            </a:extLst>
          </p:cNvPr>
          <p:cNvCxnSpPr>
            <a:cxnSpLocks/>
          </p:cNvCxnSpPr>
          <p:nvPr/>
        </p:nvCxnSpPr>
        <p:spPr>
          <a:xfrm>
            <a:off x="8123190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61071AB3-E7DA-4F5F-AE6D-A3B9EAC8D22C}"/>
              </a:ext>
            </a:extLst>
          </p:cNvPr>
          <p:cNvSpPr txBox="1"/>
          <p:nvPr/>
        </p:nvSpPr>
        <p:spPr>
          <a:xfrm>
            <a:off x="7963121" y="2990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FB73687-D8C4-4731-AA25-63A0C9BDEC48}"/>
              </a:ext>
            </a:extLst>
          </p:cNvPr>
          <p:cNvCxnSpPr>
            <a:cxnSpLocks/>
          </p:cNvCxnSpPr>
          <p:nvPr/>
        </p:nvCxnSpPr>
        <p:spPr>
          <a:xfrm>
            <a:off x="8639121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E264B5F4-9CD4-41D3-ACF2-784012E2A0AF}"/>
              </a:ext>
            </a:extLst>
          </p:cNvPr>
          <p:cNvSpPr txBox="1"/>
          <p:nvPr/>
        </p:nvSpPr>
        <p:spPr>
          <a:xfrm>
            <a:off x="8437756" y="29835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F74DC8C8-AD78-42EB-B6E8-26881A4C5262}"/>
              </a:ext>
            </a:extLst>
          </p:cNvPr>
          <p:cNvCxnSpPr>
            <a:cxnSpLocks/>
          </p:cNvCxnSpPr>
          <p:nvPr/>
        </p:nvCxnSpPr>
        <p:spPr>
          <a:xfrm>
            <a:off x="9155052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8F8C83E5-D19B-4CED-AAA8-32ACB71C0844}"/>
              </a:ext>
            </a:extLst>
          </p:cNvPr>
          <p:cNvSpPr txBox="1"/>
          <p:nvPr/>
        </p:nvSpPr>
        <p:spPr>
          <a:xfrm>
            <a:off x="8953684" y="2982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53" name="Geschweifte Klammer links 52">
            <a:extLst>
              <a:ext uri="{FF2B5EF4-FFF2-40B4-BE49-F238E27FC236}">
                <a16:creationId xmlns:a16="http://schemas.microsoft.com/office/drawing/2014/main" id="{E7D0473B-7C7D-47BD-9E51-92219D004A3C}"/>
              </a:ext>
            </a:extLst>
          </p:cNvPr>
          <p:cNvSpPr/>
          <p:nvPr/>
        </p:nvSpPr>
        <p:spPr>
          <a:xfrm rot="5400000">
            <a:off x="4964170" y="-120724"/>
            <a:ext cx="396525" cy="3513629"/>
          </a:xfrm>
          <a:prstGeom prst="leftBrac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eschweifte Klammer links 53">
            <a:extLst>
              <a:ext uri="{FF2B5EF4-FFF2-40B4-BE49-F238E27FC236}">
                <a16:creationId xmlns:a16="http://schemas.microsoft.com/office/drawing/2014/main" id="{810A42CF-8CCC-4BAA-802C-63FE97B636CA}"/>
              </a:ext>
            </a:extLst>
          </p:cNvPr>
          <p:cNvSpPr/>
          <p:nvPr/>
        </p:nvSpPr>
        <p:spPr>
          <a:xfrm rot="5400000">
            <a:off x="7085511" y="404466"/>
            <a:ext cx="284027" cy="3910809"/>
          </a:xfrm>
          <a:prstGeom prst="lef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AC26B20-CD9A-4B64-B63C-1EA6B80B27D8}"/>
              </a:ext>
            </a:extLst>
          </p:cNvPr>
          <p:cNvSpPr txBox="1"/>
          <p:nvPr/>
        </p:nvSpPr>
        <p:spPr>
          <a:xfrm>
            <a:off x="4804394" y="3980384"/>
            <a:ext cx="268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Uncertainty of the model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E743B758-9649-469C-A7FB-B1E1D04358B5}"/>
              </a:ext>
            </a:extLst>
          </p:cNvPr>
          <p:cNvSpPr txBox="1"/>
          <p:nvPr/>
        </p:nvSpPr>
        <p:spPr>
          <a:xfrm>
            <a:off x="4601756" y="1107748"/>
            <a:ext cx="11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positives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6685FBF5-16C3-4B2F-BD4A-9B81A6624B44}"/>
              </a:ext>
            </a:extLst>
          </p:cNvPr>
          <p:cNvSpPr txBox="1"/>
          <p:nvPr/>
        </p:nvSpPr>
        <p:spPr>
          <a:xfrm>
            <a:off x="6919246" y="1909278"/>
            <a:ext cx="11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negatives</a:t>
            </a:r>
          </a:p>
        </p:txBody>
      </p:sp>
      <p:sp>
        <p:nvSpPr>
          <p:cNvPr id="39" name="Geschweifte Klammer links 38">
            <a:extLst>
              <a:ext uri="{FF2B5EF4-FFF2-40B4-BE49-F238E27FC236}">
                <a16:creationId xmlns:a16="http://schemas.microsoft.com/office/drawing/2014/main" id="{3D54C3B0-FA17-493F-A8DB-2D253DFDD6FB}"/>
              </a:ext>
            </a:extLst>
          </p:cNvPr>
          <p:cNvSpPr/>
          <p:nvPr/>
        </p:nvSpPr>
        <p:spPr>
          <a:xfrm rot="16200000">
            <a:off x="6000561" y="3105111"/>
            <a:ext cx="190245" cy="1647127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C2B96671-4950-4EB2-B865-B4B2C953BB27}"/>
              </a:ext>
            </a:extLst>
          </p:cNvPr>
          <p:cNvCxnSpPr>
            <a:cxnSpLocks/>
          </p:cNvCxnSpPr>
          <p:nvPr/>
        </p:nvCxnSpPr>
        <p:spPr>
          <a:xfrm flipV="1">
            <a:off x="5272120" y="1636090"/>
            <a:ext cx="0" cy="213260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69AB224E-E0B1-43A6-BCBE-12825B7ED5F9}"/>
              </a:ext>
            </a:extLst>
          </p:cNvPr>
          <p:cNvCxnSpPr>
            <a:cxnSpLocks/>
          </p:cNvCxnSpPr>
          <p:nvPr/>
        </p:nvCxnSpPr>
        <p:spPr>
          <a:xfrm flipV="1">
            <a:off x="6919247" y="1717705"/>
            <a:ext cx="0" cy="198975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C919A241-6E36-4E41-9464-D59A5A8385BF}"/>
              </a:ext>
            </a:extLst>
          </p:cNvPr>
          <p:cNvSpPr txBox="1"/>
          <p:nvPr/>
        </p:nvSpPr>
        <p:spPr>
          <a:xfrm>
            <a:off x="5849258" y="29424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0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06EACBB-21F3-4FC3-926A-045246256256}"/>
              </a:ext>
            </a:extLst>
          </p:cNvPr>
          <p:cNvSpPr txBox="1"/>
          <p:nvPr/>
        </p:nvSpPr>
        <p:spPr>
          <a:xfrm>
            <a:off x="4300179" y="2991540"/>
            <a:ext cx="42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-6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C878CAF-1FF3-4175-BDE4-4E3593254AC2}"/>
              </a:ext>
            </a:extLst>
          </p:cNvPr>
          <p:cNvSpPr txBox="1"/>
          <p:nvPr/>
        </p:nvSpPr>
        <p:spPr>
          <a:xfrm>
            <a:off x="3166148" y="2995041"/>
            <a:ext cx="5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-10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F1D3D95-7E29-4FAB-B024-74673ED8CC01}"/>
              </a:ext>
            </a:extLst>
          </p:cNvPr>
          <p:cNvCxnSpPr>
            <a:cxnSpLocks/>
          </p:cNvCxnSpPr>
          <p:nvPr/>
        </p:nvCxnSpPr>
        <p:spPr>
          <a:xfrm>
            <a:off x="2905595" y="2741305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28732339-88CE-441F-B2F2-7536F7B2A8E0}"/>
              </a:ext>
            </a:extLst>
          </p:cNvPr>
          <p:cNvSpPr txBox="1"/>
          <p:nvPr/>
        </p:nvSpPr>
        <p:spPr>
          <a:xfrm>
            <a:off x="2622557" y="2985467"/>
            <a:ext cx="5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-12</a:t>
            </a:r>
          </a:p>
        </p:txBody>
      </p:sp>
    </p:spTree>
    <p:extLst>
      <p:ext uri="{BB962C8B-B14F-4D97-AF65-F5344CB8AC3E}">
        <p14:creationId xmlns:p14="http://schemas.microsoft.com/office/powerpoint/2010/main" val="392448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6FC20D49-B8C4-4820-83D1-6EBC70C1A0BB}"/>
              </a:ext>
            </a:extLst>
          </p:cNvPr>
          <p:cNvCxnSpPr>
            <a:cxnSpLocks/>
          </p:cNvCxnSpPr>
          <p:nvPr/>
        </p:nvCxnSpPr>
        <p:spPr>
          <a:xfrm>
            <a:off x="2781300" y="3582824"/>
            <a:ext cx="673165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1BA32BF-8160-4CA0-8F63-EBD912671EE7}"/>
              </a:ext>
            </a:extLst>
          </p:cNvPr>
          <p:cNvCxnSpPr>
            <a:cxnSpLocks/>
          </p:cNvCxnSpPr>
          <p:nvPr/>
        </p:nvCxnSpPr>
        <p:spPr>
          <a:xfrm>
            <a:off x="357214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2565338-039D-40AF-990D-CDCEBB0DDEAE}"/>
              </a:ext>
            </a:extLst>
          </p:cNvPr>
          <p:cNvSpPr txBox="1"/>
          <p:nvPr/>
        </p:nvSpPr>
        <p:spPr>
          <a:xfrm>
            <a:off x="3327524" y="369682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-10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0CFC0B-F7D2-447A-80E6-13AC8841018F}"/>
              </a:ext>
            </a:extLst>
          </p:cNvPr>
          <p:cNvCxnSpPr>
            <a:cxnSpLocks/>
          </p:cNvCxnSpPr>
          <p:nvPr/>
        </p:nvCxnSpPr>
        <p:spPr>
          <a:xfrm>
            <a:off x="4093435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044D833-CA14-4288-82A2-2AF2BA8D54C9}"/>
              </a:ext>
            </a:extLst>
          </p:cNvPr>
          <p:cNvSpPr txBox="1"/>
          <p:nvPr/>
        </p:nvSpPr>
        <p:spPr>
          <a:xfrm>
            <a:off x="3848817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-8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505F748-B0AA-445F-948C-B2EA78721FDC}"/>
              </a:ext>
            </a:extLst>
          </p:cNvPr>
          <p:cNvCxnSpPr>
            <a:cxnSpLocks/>
          </p:cNvCxnSpPr>
          <p:nvPr/>
        </p:nvCxnSpPr>
        <p:spPr>
          <a:xfrm>
            <a:off x="4614727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1E84328A-5CBD-48AF-9182-C0F1A1D2530A}"/>
              </a:ext>
            </a:extLst>
          </p:cNvPr>
          <p:cNvSpPr txBox="1"/>
          <p:nvPr/>
        </p:nvSpPr>
        <p:spPr>
          <a:xfrm>
            <a:off x="4370109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-6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6533A49-9795-4804-9B55-31A06AD2394C}"/>
              </a:ext>
            </a:extLst>
          </p:cNvPr>
          <p:cNvCxnSpPr>
            <a:cxnSpLocks/>
          </p:cNvCxnSpPr>
          <p:nvPr/>
        </p:nvCxnSpPr>
        <p:spPr>
          <a:xfrm>
            <a:off x="5136019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243DAED-6B54-42D4-9F8F-96B54D5C177A}"/>
              </a:ext>
            </a:extLst>
          </p:cNvPr>
          <p:cNvSpPr txBox="1"/>
          <p:nvPr/>
        </p:nvSpPr>
        <p:spPr>
          <a:xfrm>
            <a:off x="4891401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-4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345DB36-3855-4E03-8479-A4FC78C45352}"/>
              </a:ext>
            </a:extLst>
          </p:cNvPr>
          <p:cNvCxnSpPr>
            <a:cxnSpLocks/>
          </p:cNvCxnSpPr>
          <p:nvPr/>
        </p:nvCxnSpPr>
        <p:spPr>
          <a:xfrm>
            <a:off x="5657310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772F9F2-2F74-4F54-9AF3-D05AE44E2553}"/>
              </a:ext>
            </a:extLst>
          </p:cNvPr>
          <p:cNvSpPr txBox="1"/>
          <p:nvPr/>
        </p:nvSpPr>
        <p:spPr>
          <a:xfrm>
            <a:off x="5412692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-2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8ECDF321-6C63-4C14-A1BC-40F865EE3CE1}"/>
              </a:ext>
            </a:extLst>
          </p:cNvPr>
          <p:cNvCxnSpPr>
            <a:cxnSpLocks/>
          </p:cNvCxnSpPr>
          <p:nvPr/>
        </p:nvCxnSpPr>
        <p:spPr>
          <a:xfrm>
            <a:off x="6178601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9D42CB0C-5A3A-4111-9FB0-E2814AEB4195}"/>
              </a:ext>
            </a:extLst>
          </p:cNvPr>
          <p:cNvSpPr txBox="1"/>
          <p:nvPr/>
        </p:nvSpPr>
        <p:spPr>
          <a:xfrm>
            <a:off x="5993563" y="361987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0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7CB361C-5E07-4BB2-8D7F-D2DED3F3C21B}"/>
              </a:ext>
            </a:extLst>
          </p:cNvPr>
          <p:cNvCxnSpPr>
            <a:cxnSpLocks/>
          </p:cNvCxnSpPr>
          <p:nvPr/>
        </p:nvCxnSpPr>
        <p:spPr>
          <a:xfrm>
            <a:off x="669989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5FEF4E6A-0982-4BFC-B756-EB61D219CFE2}"/>
              </a:ext>
            </a:extLst>
          </p:cNvPr>
          <p:cNvSpPr txBox="1"/>
          <p:nvPr/>
        </p:nvSpPr>
        <p:spPr>
          <a:xfrm>
            <a:off x="6549046" y="369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C904FDE5-0332-4DD1-9428-C7095C65A35F}"/>
              </a:ext>
            </a:extLst>
          </p:cNvPr>
          <p:cNvCxnSpPr>
            <a:cxnSpLocks/>
          </p:cNvCxnSpPr>
          <p:nvPr/>
        </p:nvCxnSpPr>
        <p:spPr>
          <a:xfrm>
            <a:off x="722118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0CED7DAF-5B8E-426F-817F-D04AE90AE967}"/>
              </a:ext>
            </a:extLst>
          </p:cNvPr>
          <p:cNvSpPr txBox="1"/>
          <p:nvPr/>
        </p:nvSpPr>
        <p:spPr>
          <a:xfrm>
            <a:off x="7059818" y="37067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E6033E7-1632-418F-BD1F-72E513DEDB36}"/>
              </a:ext>
            </a:extLst>
          </p:cNvPr>
          <p:cNvCxnSpPr>
            <a:cxnSpLocks/>
          </p:cNvCxnSpPr>
          <p:nvPr/>
        </p:nvCxnSpPr>
        <p:spPr>
          <a:xfrm>
            <a:off x="774247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4996C665-1585-4F1C-8951-AAA2C0B8F3F5}"/>
              </a:ext>
            </a:extLst>
          </p:cNvPr>
          <p:cNvSpPr txBox="1"/>
          <p:nvPr/>
        </p:nvSpPr>
        <p:spPr>
          <a:xfrm>
            <a:off x="7627859" y="3698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C34B414-2795-43A0-A404-C35347CAC28B}"/>
              </a:ext>
            </a:extLst>
          </p:cNvPr>
          <p:cNvCxnSpPr>
            <a:cxnSpLocks/>
          </p:cNvCxnSpPr>
          <p:nvPr/>
        </p:nvCxnSpPr>
        <p:spPr>
          <a:xfrm>
            <a:off x="8263761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61071AB3-E7DA-4F5F-AE6D-A3B9EAC8D22C}"/>
              </a:ext>
            </a:extLst>
          </p:cNvPr>
          <p:cNvSpPr txBox="1"/>
          <p:nvPr/>
        </p:nvSpPr>
        <p:spPr>
          <a:xfrm>
            <a:off x="8103692" y="3704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FB73687-D8C4-4731-AA25-63A0C9BDEC48}"/>
              </a:ext>
            </a:extLst>
          </p:cNvPr>
          <p:cNvCxnSpPr>
            <a:cxnSpLocks/>
          </p:cNvCxnSpPr>
          <p:nvPr/>
        </p:nvCxnSpPr>
        <p:spPr>
          <a:xfrm>
            <a:off x="877969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E264B5F4-9CD4-41D3-ACF2-784012E2A0AF}"/>
              </a:ext>
            </a:extLst>
          </p:cNvPr>
          <p:cNvSpPr txBox="1"/>
          <p:nvPr/>
        </p:nvSpPr>
        <p:spPr>
          <a:xfrm>
            <a:off x="8578327" y="3697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F74DC8C8-AD78-42EB-B6E8-26881A4C5262}"/>
              </a:ext>
            </a:extLst>
          </p:cNvPr>
          <p:cNvCxnSpPr>
            <a:cxnSpLocks/>
          </p:cNvCxnSpPr>
          <p:nvPr/>
        </p:nvCxnSpPr>
        <p:spPr>
          <a:xfrm>
            <a:off x="9295623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8F8C83E5-D19B-4CED-AAA8-32ACB71C0844}"/>
              </a:ext>
            </a:extLst>
          </p:cNvPr>
          <p:cNvSpPr txBox="1"/>
          <p:nvPr/>
        </p:nvSpPr>
        <p:spPr>
          <a:xfrm>
            <a:off x="9094255" y="36968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53" name="Geschweifte Klammer links 52">
            <a:extLst>
              <a:ext uri="{FF2B5EF4-FFF2-40B4-BE49-F238E27FC236}">
                <a16:creationId xmlns:a16="http://schemas.microsoft.com/office/drawing/2014/main" id="{E7D0473B-7C7D-47BD-9E51-92219D004A3C}"/>
              </a:ext>
            </a:extLst>
          </p:cNvPr>
          <p:cNvSpPr/>
          <p:nvPr/>
        </p:nvSpPr>
        <p:spPr>
          <a:xfrm rot="5400000">
            <a:off x="4455618" y="823676"/>
            <a:ext cx="284027" cy="2153534"/>
          </a:xfrm>
          <a:prstGeom prst="leftBrac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eschweifte Klammer links 53">
            <a:extLst>
              <a:ext uri="{FF2B5EF4-FFF2-40B4-BE49-F238E27FC236}">
                <a16:creationId xmlns:a16="http://schemas.microsoft.com/office/drawing/2014/main" id="{810A42CF-8CCC-4BAA-802C-63FE97B636CA}"/>
              </a:ext>
            </a:extLst>
          </p:cNvPr>
          <p:cNvSpPr/>
          <p:nvPr/>
        </p:nvSpPr>
        <p:spPr>
          <a:xfrm rot="5400000">
            <a:off x="6078187" y="905218"/>
            <a:ext cx="284027" cy="4370341"/>
          </a:xfrm>
          <a:prstGeom prst="lef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84BCEBC4-A8BB-4C04-BF5D-093EC4F3B5F2}"/>
              </a:ext>
            </a:extLst>
          </p:cNvPr>
          <p:cNvCxnSpPr/>
          <p:nvPr/>
        </p:nvCxnSpPr>
        <p:spPr>
          <a:xfrm flipV="1">
            <a:off x="3520864" y="1183728"/>
            <a:ext cx="0" cy="45463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3A4AA01C-C171-4E42-8D74-76822AC95FF5}"/>
              </a:ext>
            </a:extLst>
          </p:cNvPr>
          <p:cNvSpPr txBox="1"/>
          <p:nvPr/>
        </p:nvSpPr>
        <p:spPr>
          <a:xfrm>
            <a:off x="2967651" y="5775136"/>
            <a:ext cx="125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min_score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D104A0AE-BFD3-44BA-AEDB-630B4893CB76}"/>
              </a:ext>
            </a:extLst>
          </p:cNvPr>
          <p:cNvSpPr txBox="1"/>
          <p:nvPr/>
        </p:nvSpPr>
        <p:spPr>
          <a:xfrm>
            <a:off x="7929545" y="5783998"/>
            <a:ext cx="125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max_score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4114C73-180A-4F17-9F02-C575B2AB4078}"/>
              </a:ext>
            </a:extLst>
          </p:cNvPr>
          <p:cNvCxnSpPr/>
          <p:nvPr/>
        </p:nvCxnSpPr>
        <p:spPr>
          <a:xfrm flipV="1">
            <a:off x="8438968" y="1269802"/>
            <a:ext cx="0" cy="45463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AB643EA7-3380-4F61-9CE1-0823E3991EDA}"/>
              </a:ext>
            </a:extLst>
          </p:cNvPr>
          <p:cNvCxnSpPr/>
          <p:nvPr/>
        </p:nvCxnSpPr>
        <p:spPr>
          <a:xfrm flipV="1">
            <a:off x="5916534" y="1097201"/>
            <a:ext cx="0" cy="45463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BAC26B20-CD9A-4B64-B63C-1EA6B80B27D8}"/>
              </a:ext>
            </a:extLst>
          </p:cNvPr>
          <p:cNvSpPr txBox="1"/>
          <p:nvPr/>
        </p:nvSpPr>
        <p:spPr>
          <a:xfrm>
            <a:off x="4953160" y="5624653"/>
            <a:ext cx="244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P(y = negative) = 0.5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09FB7557-25C2-423E-B721-EBEE0BDD0E8E}"/>
              </a:ext>
            </a:extLst>
          </p:cNvPr>
          <p:cNvSpPr txBox="1"/>
          <p:nvPr/>
        </p:nvSpPr>
        <p:spPr>
          <a:xfrm>
            <a:off x="7636054" y="6016831"/>
            <a:ext cx="244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P(y = negative) = 1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1B5BEDCC-B764-419C-9FC5-044EE0A4B917}"/>
              </a:ext>
            </a:extLst>
          </p:cNvPr>
          <p:cNvSpPr txBox="1"/>
          <p:nvPr/>
        </p:nvSpPr>
        <p:spPr>
          <a:xfrm>
            <a:off x="2689209" y="6050635"/>
            <a:ext cx="244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P(y = negative) = 0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E743B758-9649-469C-A7FB-B1E1D04358B5}"/>
              </a:ext>
            </a:extLst>
          </p:cNvPr>
          <p:cNvSpPr txBox="1"/>
          <p:nvPr/>
        </p:nvSpPr>
        <p:spPr>
          <a:xfrm>
            <a:off x="4077891" y="1420286"/>
            <a:ext cx="11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positives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6685FBF5-16C3-4B2F-BD4A-9B81A6624B44}"/>
              </a:ext>
            </a:extLst>
          </p:cNvPr>
          <p:cNvSpPr txBox="1"/>
          <p:nvPr/>
        </p:nvSpPr>
        <p:spPr>
          <a:xfrm>
            <a:off x="5861721" y="2588220"/>
            <a:ext cx="11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negatives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6D228F6-127D-4ECB-A525-FC4AE0916C3A}"/>
              </a:ext>
            </a:extLst>
          </p:cNvPr>
          <p:cNvSpPr txBox="1"/>
          <p:nvPr/>
        </p:nvSpPr>
        <p:spPr>
          <a:xfrm>
            <a:off x="2817971" y="370353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-12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A51AD6A-7B1D-4D9E-8DC1-64CB8BEADD04}"/>
              </a:ext>
            </a:extLst>
          </p:cNvPr>
          <p:cNvCxnSpPr>
            <a:cxnSpLocks/>
          </p:cNvCxnSpPr>
          <p:nvPr/>
        </p:nvCxnSpPr>
        <p:spPr>
          <a:xfrm>
            <a:off x="3058092" y="346725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94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BDD63E6-8771-410B-8D20-131A76CB0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1" y="904465"/>
            <a:ext cx="5668961" cy="563444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E165C4D-DCBE-4ADB-A7DA-6C72BE52A55D}"/>
              </a:ext>
            </a:extLst>
          </p:cNvPr>
          <p:cNvSpPr/>
          <p:nvPr/>
        </p:nvSpPr>
        <p:spPr>
          <a:xfrm>
            <a:off x="5500307" y="1840433"/>
            <a:ext cx="845075" cy="173093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D628238-58D4-4D6A-BB9B-FC4468E28300}"/>
              </a:ext>
            </a:extLst>
          </p:cNvPr>
          <p:cNvSpPr/>
          <p:nvPr/>
        </p:nvSpPr>
        <p:spPr>
          <a:xfrm>
            <a:off x="4700332" y="4180167"/>
            <a:ext cx="435086" cy="1609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16070A-56DB-4374-A0DB-700838ABE61C}"/>
              </a:ext>
            </a:extLst>
          </p:cNvPr>
          <p:cNvSpPr/>
          <p:nvPr/>
        </p:nvSpPr>
        <p:spPr>
          <a:xfrm>
            <a:off x="2275595" y="6040342"/>
            <a:ext cx="288662" cy="14856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45C727E-5E66-47CB-B45F-E7C831636597}"/>
              </a:ext>
            </a:extLst>
          </p:cNvPr>
          <p:cNvSpPr/>
          <p:nvPr/>
        </p:nvSpPr>
        <p:spPr>
          <a:xfrm>
            <a:off x="2451764" y="6202983"/>
            <a:ext cx="435086" cy="1609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773FFF6-6C8C-4022-8C91-2ED9B8EEB77B}"/>
              </a:ext>
            </a:extLst>
          </p:cNvPr>
          <p:cNvSpPr txBox="1"/>
          <p:nvPr/>
        </p:nvSpPr>
        <p:spPr>
          <a:xfrm>
            <a:off x="311945" y="170927"/>
            <a:ext cx="4215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Uncertainty Sampling </a:t>
            </a:r>
            <a:r>
              <a:rPr lang="de-DE" dirty="0" err="1"/>
              <a:t>Example</a:t>
            </a:r>
            <a:endParaRPr lang="de-DE" dirty="0"/>
          </a:p>
          <a:p>
            <a:r>
              <a:rPr lang="de-DE" dirty="0"/>
              <a:t>Min Positive Score and Max Negative Score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F23CF1A-FB53-444F-95D7-196C4B3896C6}"/>
              </a:ext>
            </a:extLst>
          </p:cNvPr>
          <p:cNvSpPr txBox="1"/>
          <p:nvPr/>
        </p:nvSpPr>
        <p:spPr>
          <a:xfrm>
            <a:off x="5652655" y="956951"/>
            <a:ext cx="1636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Mid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around</a:t>
            </a:r>
            <a:r>
              <a:rPr lang="de-DE" sz="1200" dirty="0"/>
              <a:t> -1.80732</a:t>
            </a:r>
          </a:p>
        </p:txBody>
      </p:sp>
    </p:spTree>
    <p:extLst>
      <p:ext uri="{BB962C8B-B14F-4D97-AF65-F5344CB8AC3E}">
        <p14:creationId xmlns:p14="http://schemas.microsoft.com/office/powerpoint/2010/main" val="293367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334365A6-436C-4F61-8E00-B0D59D3E5478}"/>
              </a:ext>
            </a:extLst>
          </p:cNvPr>
          <p:cNvCxnSpPr>
            <a:cxnSpLocks/>
          </p:cNvCxnSpPr>
          <p:nvPr/>
        </p:nvCxnSpPr>
        <p:spPr>
          <a:xfrm>
            <a:off x="2857500" y="3582824"/>
            <a:ext cx="665545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0431D9E-17D0-4225-9C43-C1D8329090E7}"/>
              </a:ext>
            </a:extLst>
          </p:cNvPr>
          <p:cNvCxnSpPr>
            <a:cxnSpLocks/>
          </p:cNvCxnSpPr>
          <p:nvPr/>
        </p:nvCxnSpPr>
        <p:spPr>
          <a:xfrm>
            <a:off x="357214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9FED651-622A-4382-94B7-DB0C38FD1C56}"/>
              </a:ext>
            </a:extLst>
          </p:cNvPr>
          <p:cNvSpPr txBox="1"/>
          <p:nvPr/>
        </p:nvSpPr>
        <p:spPr>
          <a:xfrm>
            <a:off x="2745191" y="369920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-12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B305CCBD-2ECB-4F69-9784-6B0D60964525}"/>
              </a:ext>
            </a:extLst>
          </p:cNvPr>
          <p:cNvCxnSpPr>
            <a:cxnSpLocks/>
          </p:cNvCxnSpPr>
          <p:nvPr/>
        </p:nvCxnSpPr>
        <p:spPr>
          <a:xfrm>
            <a:off x="4093435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AA08215-B3E5-4C48-A682-3264EF1763CA}"/>
              </a:ext>
            </a:extLst>
          </p:cNvPr>
          <p:cNvSpPr txBox="1"/>
          <p:nvPr/>
        </p:nvSpPr>
        <p:spPr>
          <a:xfrm>
            <a:off x="3848817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-8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44EC64E-6359-4D85-8915-A8141C8A6154}"/>
              </a:ext>
            </a:extLst>
          </p:cNvPr>
          <p:cNvCxnSpPr>
            <a:cxnSpLocks/>
          </p:cNvCxnSpPr>
          <p:nvPr/>
        </p:nvCxnSpPr>
        <p:spPr>
          <a:xfrm>
            <a:off x="4614727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7835ACE8-BC4D-4814-BA88-58D0C0967E38}"/>
              </a:ext>
            </a:extLst>
          </p:cNvPr>
          <p:cNvSpPr txBox="1"/>
          <p:nvPr/>
        </p:nvSpPr>
        <p:spPr>
          <a:xfrm>
            <a:off x="4370109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-6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8E9F93F-8EEB-4445-A19D-CAE5EB0F8909}"/>
              </a:ext>
            </a:extLst>
          </p:cNvPr>
          <p:cNvCxnSpPr>
            <a:cxnSpLocks/>
          </p:cNvCxnSpPr>
          <p:nvPr/>
        </p:nvCxnSpPr>
        <p:spPr>
          <a:xfrm>
            <a:off x="5136019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21E6034-F73E-421B-BB63-BDA7B30684E2}"/>
              </a:ext>
            </a:extLst>
          </p:cNvPr>
          <p:cNvSpPr txBox="1"/>
          <p:nvPr/>
        </p:nvSpPr>
        <p:spPr>
          <a:xfrm>
            <a:off x="4891401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-4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0CDA590-5C2F-4B32-9356-C180D174CCC8}"/>
              </a:ext>
            </a:extLst>
          </p:cNvPr>
          <p:cNvCxnSpPr>
            <a:cxnSpLocks/>
          </p:cNvCxnSpPr>
          <p:nvPr/>
        </p:nvCxnSpPr>
        <p:spPr>
          <a:xfrm>
            <a:off x="5657310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87C6BEB-1AC6-404C-B504-F1C6D8205250}"/>
              </a:ext>
            </a:extLst>
          </p:cNvPr>
          <p:cNvSpPr txBox="1"/>
          <p:nvPr/>
        </p:nvSpPr>
        <p:spPr>
          <a:xfrm>
            <a:off x="5412692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A4BDCD7-B80C-4CE7-AE2B-ACFD400BF5A0}"/>
              </a:ext>
            </a:extLst>
          </p:cNvPr>
          <p:cNvCxnSpPr>
            <a:cxnSpLocks/>
          </p:cNvCxnSpPr>
          <p:nvPr/>
        </p:nvCxnSpPr>
        <p:spPr>
          <a:xfrm>
            <a:off x="6178601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243E6D0-E0D8-4700-BC44-C3B435509C5A}"/>
              </a:ext>
            </a:extLst>
          </p:cNvPr>
          <p:cNvSpPr txBox="1"/>
          <p:nvPr/>
        </p:nvSpPr>
        <p:spPr>
          <a:xfrm>
            <a:off x="5993563" y="361987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0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B9AABAD-7102-441C-A743-C2ED580A5256}"/>
              </a:ext>
            </a:extLst>
          </p:cNvPr>
          <p:cNvCxnSpPr>
            <a:cxnSpLocks/>
          </p:cNvCxnSpPr>
          <p:nvPr/>
        </p:nvCxnSpPr>
        <p:spPr>
          <a:xfrm>
            <a:off x="669989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1D65A0D9-D573-48D8-8355-EC9A06314FF0}"/>
              </a:ext>
            </a:extLst>
          </p:cNvPr>
          <p:cNvSpPr txBox="1"/>
          <p:nvPr/>
        </p:nvSpPr>
        <p:spPr>
          <a:xfrm>
            <a:off x="6549046" y="369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A67C694-AA97-4558-B3AE-D2FC2F62BE9A}"/>
              </a:ext>
            </a:extLst>
          </p:cNvPr>
          <p:cNvCxnSpPr>
            <a:cxnSpLocks/>
          </p:cNvCxnSpPr>
          <p:nvPr/>
        </p:nvCxnSpPr>
        <p:spPr>
          <a:xfrm>
            <a:off x="722118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9A24A34-4E12-4920-9909-E4319BE8D762}"/>
              </a:ext>
            </a:extLst>
          </p:cNvPr>
          <p:cNvSpPr txBox="1"/>
          <p:nvPr/>
        </p:nvSpPr>
        <p:spPr>
          <a:xfrm>
            <a:off x="7059818" y="37067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508982E-38B1-4ECE-842A-4CBBA4584E36}"/>
              </a:ext>
            </a:extLst>
          </p:cNvPr>
          <p:cNvCxnSpPr>
            <a:cxnSpLocks/>
          </p:cNvCxnSpPr>
          <p:nvPr/>
        </p:nvCxnSpPr>
        <p:spPr>
          <a:xfrm>
            <a:off x="774247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F504426-D165-4816-BFB9-B47FE8CB143D}"/>
              </a:ext>
            </a:extLst>
          </p:cNvPr>
          <p:cNvSpPr txBox="1"/>
          <p:nvPr/>
        </p:nvSpPr>
        <p:spPr>
          <a:xfrm>
            <a:off x="7627859" y="3698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4835872-7668-429B-8450-D8512F2458AF}"/>
              </a:ext>
            </a:extLst>
          </p:cNvPr>
          <p:cNvCxnSpPr>
            <a:cxnSpLocks/>
          </p:cNvCxnSpPr>
          <p:nvPr/>
        </p:nvCxnSpPr>
        <p:spPr>
          <a:xfrm>
            <a:off x="8263761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529A65FC-0B67-4213-9F1D-EDA7AB9EF0CE}"/>
              </a:ext>
            </a:extLst>
          </p:cNvPr>
          <p:cNvSpPr txBox="1"/>
          <p:nvPr/>
        </p:nvSpPr>
        <p:spPr>
          <a:xfrm>
            <a:off x="8103692" y="3704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3DEAAA3-1980-4C51-B9DF-F81F36314649}"/>
              </a:ext>
            </a:extLst>
          </p:cNvPr>
          <p:cNvCxnSpPr>
            <a:cxnSpLocks/>
          </p:cNvCxnSpPr>
          <p:nvPr/>
        </p:nvCxnSpPr>
        <p:spPr>
          <a:xfrm>
            <a:off x="877969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6AD7E227-0728-4AC2-9DB8-101B6A5CB404}"/>
              </a:ext>
            </a:extLst>
          </p:cNvPr>
          <p:cNvSpPr txBox="1"/>
          <p:nvPr/>
        </p:nvSpPr>
        <p:spPr>
          <a:xfrm>
            <a:off x="8578327" y="3697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672818D0-9A7B-4506-89CF-6D331AFB657B}"/>
              </a:ext>
            </a:extLst>
          </p:cNvPr>
          <p:cNvCxnSpPr>
            <a:cxnSpLocks/>
          </p:cNvCxnSpPr>
          <p:nvPr/>
        </p:nvCxnSpPr>
        <p:spPr>
          <a:xfrm>
            <a:off x="9295623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B060D43B-2AA7-4268-8E7A-03799A7C837F}"/>
              </a:ext>
            </a:extLst>
          </p:cNvPr>
          <p:cNvSpPr txBox="1"/>
          <p:nvPr/>
        </p:nvSpPr>
        <p:spPr>
          <a:xfrm>
            <a:off x="9094255" y="36968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27" name="Geschweifte Klammer links 26">
            <a:extLst>
              <a:ext uri="{FF2B5EF4-FFF2-40B4-BE49-F238E27FC236}">
                <a16:creationId xmlns:a16="http://schemas.microsoft.com/office/drawing/2014/main" id="{E7F24AB4-9D5A-47C7-B2AD-9C8BC7934115}"/>
              </a:ext>
            </a:extLst>
          </p:cNvPr>
          <p:cNvSpPr/>
          <p:nvPr/>
        </p:nvSpPr>
        <p:spPr>
          <a:xfrm rot="5400000">
            <a:off x="4455618" y="823676"/>
            <a:ext cx="284027" cy="2153534"/>
          </a:xfrm>
          <a:prstGeom prst="leftBrac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CEAF6AA2-36AA-4E6F-80DD-63244B2FC2E5}"/>
              </a:ext>
            </a:extLst>
          </p:cNvPr>
          <p:cNvSpPr/>
          <p:nvPr/>
        </p:nvSpPr>
        <p:spPr>
          <a:xfrm rot="5400000">
            <a:off x="5585663" y="1336507"/>
            <a:ext cx="326788" cy="3550523"/>
          </a:xfrm>
          <a:prstGeom prst="lef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EC9C959-0BCA-42A9-8A2C-59F6F45A0570}"/>
              </a:ext>
            </a:extLst>
          </p:cNvPr>
          <p:cNvCxnSpPr>
            <a:cxnSpLocks/>
          </p:cNvCxnSpPr>
          <p:nvPr/>
        </p:nvCxnSpPr>
        <p:spPr>
          <a:xfrm flipV="1">
            <a:off x="3971400" y="1539744"/>
            <a:ext cx="0" cy="384473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E0A8102E-5C63-4549-BB20-DD5FED5EF1AC}"/>
              </a:ext>
            </a:extLst>
          </p:cNvPr>
          <p:cNvSpPr txBox="1"/>
          <p:nvPr/>
        </p:nvSpPr>
        <p:spPr>
          <a:xfrm>
            <a:off x="3633964" y="5573287"/>
            <a:ext cx="125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min_score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FD009DA-5963-4480-9DDB-2B8967F2D71B}"/>
              </a:ext>
            </a:extLst>
          </p:cNvPr>
          <p:cNvSpPr txBox="1"/>
          <p:nvPr/>
        </p:nvSpPr>
        <p:spPr>
          <a:xfrm>
            <a:off x="5295662" y="5580172"/>
            <a:ext cx="125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max_score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8979AB4-A38D-424D-9C4F-DFCABAEA06B6}"/>
              </a:ext>
            </a:extLst>
          </p:cNvPr>
          <p:cNvCxnSpPr>
            <a:cxnSpLocks/>
          </p:cNvCxnSpPr>
          <p:nvPr/>
        </p:nvCxnSpPr>
        <p:spPr>
          <a:xfrm flipV="1">
            <a:off x="5674399" y="1758430"/>
            <a:ext cx="0" cy="384473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964B14A3-33A2-49B7-9138-96488EBD4597}"/>
              </a:ext>
            </a:extLst>
          </p:cNvPr>
          <p:cNvCxnSpPr>
            <a:cxnSpLocks/>
          </p:cNvCxnSpPr>
          <p:nvPr/>
        </p:nvCxnSpPr>
        <p:spPr>
          <a:xfrm flipV="1">
            <a:off x="4758572" y="2367185"/>
            <a:ext cx="0" cy="25997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5B544BB1-3372-4CA4-8D17-236BDAC7A310}"/>
              </a:ext>
            </a:extLst>
          </p:cNvPr>
          <p:cNvSpPr txBox="1"/>
          <p:nvPr/>
        </p:nvSpPr>
        <p:spPr>
          <a:xfrm>
            <a:off x="4135077" y="4966901"/>
            <a:ext cx="244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P(y = negative) = 0.5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B9D41AF-C2FC-4130-9F5A-2EFBC719B039}"/>
              </a:ext>
            </a:extLst>
          </p:cNvPr>
          <p:cNvSpPr txBox="1"/>
          <p:nvPr/>
        </p:nvSpPr>
        <p:spPr>
          <a:xfrm>
            <a:off x="5077510" y="5739556"/>
            <a:ext cx="244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P(y = negative) = 1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D45A775-AB28-435C-9D3D-52976841AFAF}"/>
              </a:ext>
            </a:extLst>
          </p:cNvPr>
          <p:cNvSpPr txBox="1"/>
          <p:nvPr/>
        </p:nvSpPr>
        <p:spPr>
          <a:xfrm>
            <a:off x="3536984" y="5739556"/>
            <a:ext cx="136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P(y = negative) = 0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58417F1-5109-4504-941F-B19B3B7F67FD}"/>
              </a:ext>
            </a:extLst>
          </p:cNvPr>
          <p:cNvSpPr txBox="1"/>
          <p:nvPr/>
        </p:nvSpPr>
        <p:spPr>
          <a:xfrm>
            <a:off x="4077891" y="1420286"/>
            <a:ext cx="11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positives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E54C899-8BEC-45F8-9FCB-18D52B7577C3}"/>
              </a:ext>
            </a:extLst>
          </p:cNvPr>
          <p:cNvSpPr txBox="1"/>
          <p:nvPr/>
        </p:nvSpPr>
        <p:spPr>
          <a:xfrm>
            <a:off x="5861721" y="2588220"/>
            <a:ext cx="11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negatives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909E3344-2494-4DBF-9F7B-A76D2D9E8AAB}"/>
              </a:ext>
            </a:extLst>
          </p:cNvPr>
          <p:cNvCxnSpPr>
            <a:cxnSpLocks/>
          </p:cNvCxnSpPr>
          <p:nvPr/>
        </p:nvCxnSpPr>
        <p:spPr>
          <a:xfrm>
            <a:off x="3024740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B50C9AE4-38E1-4F10-B844-ABC6DE5B24BC}"/>
              </a:ext>
            </a:extLst>
          </p:cNvPr>
          <p:cNvSpPr txBox="1"/>
          <p:nvPr/>
        </p:nvSpPr>
        <p:spPr>
          <a:xfrm>
            <a:off x="3293441" y="369798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-10</a:t>
            </a:r>
          </a:p>
        </p:txBody>
      </p:sp>
    </p:spTree>
    <p:extLst>
      <p:ext uri="{BB962C8B-B14F-4D97-AF65-F5344CB8AC3E}">
        <p14:creationId xmlns:p14="http://schemas.microsoft.com/office/powerpoint/2010/main" val="23113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8773FFF6-6C8C-4022-8C91-2ED9B8EEB77B}"/>
              </a:ext>
            </a:extLst>
          </p:cNvPr>
          <p:cNvSpPr txBox="1"/>
          <p:nvPr/>
        </p:nvSpPr>
        <p:spPr>
          <a:xfrm>
            <a:off x="311945" y="170927"/>
            <a:ext cx="4215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Uncertainty Sampling </a:t>
            </a:r>
            <a:r>
              <a:rPr lang="de-DE" dirty="0" err="1"/>
              <a:t>Example</a:t>
            </a:r>
            <a:endParaRPr lang="de-DE" dirty="0"/>
          </a:p>
          <a:p>
            <a:r>
              <a:rPr lang="de-DE" dirty="0"/>
              <a:t>Max Positive Score and Min Negative Score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F8056D-6BEB-4E70-A2B9-35CBC92E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13" y="930823"/>
            <a:ext cx="6257925" cy="545782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4305643-D9B3-4BE8-B90F-FA3B1A557F51}"/>
              </a:ext>
            </a:extLst>
          </p:cNvPr>
          <p:cNvSpPr txBox="1"/>
          <p:nvPr/>
        </p:nvSpPr>
        <p:spPr>
          <a:xfrm>
            <a:off x="5421746" y="1086260"/>
            <a:ext cx="15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Mid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around</a:t>
            </a:r>
            <a:r>
              <a:rPr lang="de-DE" sz="1200" dirty="0"/>
              <a:t> -5.4610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9BE84A6-D5D5-4ADB-98F7-9A1A70F6F8A4}"/>
              </a:ext>
            </a:extLst>
          </p:cNvPr>
          <p:cNvSpPr/>
          <p:nvPr/>
        </p:nvSpPr>
        <p:spPr>
          <a:xfrm>
            <a:off x="1692211" y="1684795"/>
            <a:ext cx="854435" cy="19527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899DB8F-5D20-4B00-9A96-88BD6CAAC687}"/>
              </a:ext>
            </a:extLst>
          </p:cNvPr>
          <p:cNvSpPr/>
          <p:nvPr/>
        </p:nvSpPr>
        <p:spPr>
          <a:xfrm>
            <a:off x="1565491" y="4101832"/>
            <a:ext cx="605141" cy="12833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9A6CF88-5679-48DC-8679-AE305CBE4FB1}"/>
              </a:ext>
            </a:extLst>
          </p:cNvPr>
          <p:cNvSpPr/>
          <p:nvPr/>
        </p:nvSpPr>
        <p:spPr>
          <a:xfrm>
            <a:off x="1565490" y="6006120"/>
            <a:ext cx="229127" cy="12833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F665E17-4661-44D0-8653-1B65110D47A4}"/>
              </a:ext>
            </a:extLst>
          </p:cNvPr>
          <p:cNvSpPr/>
          <p:nvPr/>
        </p:nvSpPr>
        <p:spPr>
          <a:xfrm>
            <a:off x="1514287" y="6170173"/>
            <a:ext cx="605141" cy="12833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85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Breitbild</PresentationFormat>
  <Paragraphs>72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Schäfer</dc:creator>
  <cp:lastModifiedBy>Christoph Schäfer</cp:lastModifiedBy>
  <cp:revision>16</cp:revision>
  <dcterms:created xsi:type="dcterms:W3CDTF">2021-12-29T15:51:35Z</dcterms:created>
  <dcterms:modified xsi:type="dcterms:W3CDTF">2022-03-23T22:15:03Z</dcterms:modified>
</cp:coreProperties>
</file>