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911600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370" y="651074"/>
            <a:ext cx="3324860" cy="1385029"/>
          </a:xfrm>
        </p:spPr>
        <p:txBody>
          <a:bodyPr anchor="b"/>
          <a:lstStyle>
            <a:lvl1pPr algn="ctr">
              <a:defRPr sz="25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950" y="2089516"/>
            <a:ext cx="2933700" cy="960495"/>
          </a:xfrm>
        </p:spPr>
        <p:txBody>
          <a:bodyPr/>
          <a:lstStyle>
            <a:lvl1pPr marL="0" indent="0" algn="ctr">
              <a:buNone/>
              <a:defRPr sz="1027"/>
            </a:lvl1pPr>
            <a:lvl2pPr marL="195590" indent="0" algn="ctr">
              <a:buNone/>
              <a:defRPr sz="856"/>
            </a:lvl2pPr>
            <a:lvl3pPr marL="391180" indent="0" algn="ctr">
              <a:buNone/>
              <a:defRPr sz="770"/>
            </a:lvl3pPr>
            <a:lvl4pPr marL="586770" indent="0" algn="ctr">
              <a:buNone/>
              <a:defRPr sz="684"/>
            </a:lvl4pPr>
            <a:lvl5pPr marL="782361" indent="0" algn="ctr">
              <a:buNone/>
              <a:defRPr sz="684"/>
            </a:lvl5pPr>
            <a:lvl6pPr marL="977951" indent="0" algn="ctr">
              <a:buNone/>
              <a:defRPr sz="684"/>
            </a:lvl6pPr>
            <a:lvl7pPr marL="1173541" indent="0" algn="ctr">
              <a:buNone/>
              <a:defRPr sz="684"/>
            </a:lvl7pPr>
            <a:lvl8pPr marL="1369131" indent="0" algn="ctr">
              <a:buNone/>
              <a:defRPr sz="684"/>
            </a:lvl8pPr>
            <a:lvl9pPr marL="1564721" indent="0" algn="ctr">
              <a:buNone/>
              <a:defRPr sz="68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7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1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99239" y="211806"/>
            <a:ext cx="843439" cy="3371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8923" y="211806"/>
            <a:ext cx="2481421" cy="337140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0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885" y="991807"/>
            <a:ext cx="3373755" cy="1654852"/>
          </a:xfrm>
        </p:spPr>
        <p:txBody>
          <a:bodyPr anchor="b"/>
          <a:lstStyle>
            <a:lvl1pPr>
              <a:defRPr sz="25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885" y="2662315"/>
            <a:ext cx="3373755" cy="870247"/>
          </a:xfrm>
        </p:spPr>
        <p:txBody>
          <a:bodyPr/>
          <a:lstStyle>
            <a:lvl1pPr marL="0" indent="0">
              <a:buNone/>
              <a:defRPr sz="1027">
                <a:solidFill>
                  <a:schemeClr val="tx1"/>
                </a:solidFill>
              </a:defRPr>
            </a:lvl1pPr>
            <a:lvl2pPr marL="195590" indent="0">
              <a:buNone/>
              <a:defRPr sz="856">
                <a:solidFill>
                  <a:schemeClr val="tx1">
                    <a:tint val="75000"/>
                  </a:schemeClr>
                </a:solidFill>
              </a:defRPr>
            </a:lvl2pPr>
            <a:lvl3pPr marL="391180" indent="0">
              <a:buNone/>
              <a:defRPr sz="770">
                <a:solidFill>
                  <a:schemeClr val="tx1">
                    <a:tint val="75000"/>
                  </a:schemeClr>
                </a:solidFill>
              </a:defRPr>
            </a:lvl3pPr>
            <a:lvl4pPr marL="586770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4pPr>
            <a:lvl5pPr marL="78236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5pPr>
            <a:lvl6pPr marL="97795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6pPr>
            <a:lvl7pPr marL="117354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7pPr>
            <a:lvl8pPr marL="136913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8pPr>
            <a:lvl9pPr marL="1564721" indent="0">
              <a:buNone/>
              <a:defRPr sz="6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99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23" y="1059032"/>
            <a:ext cx="1662430" cy="2524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248" y="1059032"/>
            <a:ext cx="1662430" cy="2524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211807"/>
            <a:ext cx="3373755" cy="76894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32" y="975230"/>
            <a:ext cx="1654790" cy="477945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590" indent="0">
              <a:buNone/>
              <a:defRPr sz="856" b="1"/>
            </a:lvl2pPr>
            <a:lvl3pPr marL="391180" indent="0">
              <a:buNone/>
              <a:defRPr sz="770" b="1"/>
            </a:lvl3pPr>
            <a:lvl4pPr marL="586770" indent="0">
              <a:buNone/>
              <a:defRPr sz="684" b="1"/>
            </a:lvl4pPr>
            <a:lvl5pPr marL="782361" indent="0">
              <a:buNone/>
              <a:defRPr sz="684" b="1"/>
            </a:lvl5pPr>
            <a:lvl6pPr marL="977951" indent="0">
              <a:buNone/>
              <a:defRPr sz="684" b="1"/>
            </a:lvl6pPr>
            <a:lvl7pPr marL="1173541" indent="0">
              <a:buNone/>
              <a:defRPr sz="684" b="1"/>
            </a:lvl7pPr>
            <a:lvl8pPr marL="1369131" indent="0">
              <a:buNone/>
              <a:defRPr sz="684" b="1"/>
            </a:lvl8pPr>
            <a:lvl9pPr marL="1564721" indent="0">
              <a:buNone/>
              <a:defRPr sz="68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432" y="1453176"/>
            <a:ext cx="1654790" cy="21374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80248" y="975230"/>
            <a:ext cx="1662939" cy="477945"/>
          </a:xfrm>
        </p:spPr>
        <p:txBody>
          <a:bodyPr anchor="b"/>
          <a:lstStyle>
            <a:lvl1pPr marL="0" indent="0">
              <a:buNone/>
              <a:defRPr sz="1027" b="1"/>
            </a:lvl1pPr>
            <a:lvl2pPr marL="195590" indent="0">
              <a:buNone/>
              <a:defRPr sz="856" b="1"/>
            </a:lvl2pPr>
            <a:lvl3pPr marL="391180" indent="0">
              <a:buNone/>
              <a:defRPr sz="770" b="1"/>
            </a:lvl3pPr>
            <a:lvl4pPr marL="586770" indent="0">
              <a:buNone/>
              <a:defRPr sz="684" b="1"/>
            </a:lvl4pPr>
            <a:lvl5pPr marL="782361" indent="0">
              <a:buNone/>
              <a:defRPr sz="684" b="1"/>
            </a:lvl5pPr>
            <a:lvl6pPr marL="977951" indent="0">
              <a:buNone/>
              <a:defRPr sz="684" b="1"/>
            </a:lvl6pPr>
            <a:lvl7pPr marL="1173541" indent="0">
              <a:buNone/>
              <a:defRPr sz="684" b="1"/>
            </a:lvl7pPr>
            <a:lvl8pPr marL="1369131" indent="0">
              <a:buNone/>
              <a:defRPr sz="684" b="1"/>
            </a:lvl8pPr>
            <a:lvl9pPr marL="1564721" indent="0">
              <a:buNone/>
              <a:defRPr sz="68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80248" y="1453176"/>
            <a:ext cx="1662939" cy="21374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46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60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265218"/>
            <a:ext cx="1261593" cy="928264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39" y="572799"/>
            <a:ext cx="1980248" cy="2827154"/>
          </a:xfrm>
        </p:spPr>
        <p:txBody>
          <a:bodyPr/>
          <a:lstStyle>
            <a:lvl1pPr>
              <a:defRPr sz="1369"/>
            </a:lvl1pPr>
            <a:lvl2pPr>
              <a:defRPr sz="1198"/>
            </a:lvl2pPr>
            <a:lvl3pPr>
              <a:defRPr sz="1027"/>
            </a:lvl3pPr>
            <a:lvl4pPr>
              <a:defRPr sz="856"/>
            </a:lvl4pPr>
            <a:lvl5pPr>
              <a:defRPr sz="856"/>
            </a:lvl5pPr>
            <a:lvl6pPr>
              <a:defRPr sz="856"/>
            </a:lvl6pPr>
            <a:lvl7pPr>
              <a:defRPr sz="856"/>
            </a:lvl7pPr>
            <a:lvl8pPr>
              <a:defRPr sz="856"/>
            </a:lvl8pPr>
            <a:lvl9pPr>
              <a:defRPr sz="8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32" y="1193482"/>
            <a:ext cx="1261593" cy="2211074"/>
          </a:xfrm>
        </p:spPr>
        <p:txBody>
          <a:bodyPr/>
          <a:lstStyle>
            <a:lvl1pPr marL="0" indent="0">
              <a:buNone/>
              <a:defRPr sz="684"/>
            </a:lvl1pPr>
            <a:lvl2pPr marL="195590" indent="0">
              <a:buNone/>
              <a:defRPr sz="599"/>
            </a:lvl2pPr>
            <a:lvl3pPr marL="391180" indent="0">
              <a:buNone/>
              <a:defRPr sz="513"/>
            </a:lvl3pPr>
            <a:lvl4pPr marL="586770" indent="0">
              <a:buNone/>
              <a:defRPr sz="428"/>
            </a:lvl4pPr>
            <a:lvl5pPr marL="782361" indent="0">
              <a:buNone/>
              <a:defRPr sz="428"/>
            </a:lvl5pPr>
            <a:lvl6pPr marL="977951" indent="0">
              <a:buNone/>
              <a:defRPr sz="428"/>
            </a:lvl6pPr>
            <a:lvl7pPr marL="1173541" indent="0">
              <a:buNone/>
              <a:defRPr sz="428"/>
            </a:lvl7pPr>
            <a:lvl8pPr marL="1369131" indent="0">
              <a:buNone/>
              <a:defRPr sz="428"/>
            </a:lvl8pPr>
            <a:lvl9pPr marL="1564721" indent="0">
              <a:buNone/>
              <a:defRPr sz="42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6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32" y="265218"/>
            <a:ext cx="1261593" cy="928264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62939" y="572799"/>
            <a:ext cx="1980248" cy="2827154"/>
          </a:xfrm>
        </p:spPr>
        <p:txBody>
          <a:bodyPr anchor="t"/>
          <a:lstStyle>
            <a:lvl1pPr marL="0" indent="0">
              <a:buNone/>
              <a:defRPr sz="1369"/>
            </a:lvl1pPr>
            <a:lvl2pPr marL="195590" indent="0">
              <a:buNone/>
              <a:defRPr sz="1198"/>
            </a:lvl2pPr>
            <a:lvl3pPr marL="391180" indent="0">
              <a:buNone/>
              <a:defRPr sz="1027"/>
            </a:lvl3pPr>
            <a:lvl4pPr marL="586770" indent="0">
              <a:buNone/>
              <a:defRPr sz="856"/>
            </a:lvl4pPr>
            <a:lvl5pPr marL="782361" indent="0">
              <a:buNone/>
              <a:defRPr sz="856"/>
            </a:lvl5pPr>
            <a:lvl6pPr marL="977951" indent="0">
              <a:buNone/>
              <a:defRPr sz="856"/>
            </a:lvl6pPr>
            <a:lvl7pPr marL="1173541" indent="0">
              <a:buNone/>
              <a:defRPr sz="856"/>
            </a:lvl7pPr>
            <a:lvl8pPr marL="1369131" indent="0">
              <a:buNone/>
              <a:defRPr sz="856"/>
            </a:lvl8pPr>
            <a:lvl9pPr marL="1564721" indent="0">
              <a:buNone/>
              <a:defRPr sz="8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9432" y="1193482"/>
            <a:ext cx="1261593" cy="2211074"/>
          </a:xfrm>
        </p:spPr>
        <p:txBody>
          <a:bodyPr/>
          <a:lstStyle>
            <a:lvl1pPr marL="0" indent="0">
              <a:buNone/>
              <a:defRPr sz="684"/>
            </a:lvl1pPr>
            <a:lvl2pPr marL="195590" indent="0">
              <a:buNone/>
              <a:defRPr sz="599"/>
            </a:lvl2pPr>
            <a:lvl3pPr marL="391180" indent="0">
              <a:buNone/>
              <a:defRPr sz="513"/>
            </a:lvl3pPr>
            <a:lvl4pPr marL="586770" indent="0">
              <a:buNone/>
              <a:defRPr sz="428"/>
            </a:lvl4pPr>
            <a:lvl5pPr marL="782361" indent="0">
              <a:buNone/>
              <a:defRPr sz="428"/>
            </a:lvl5pPr>
            <a:lvl6pPr marL="977951" indent="0">
              <a:buNone/>
              <a:defRPr sz="428"/>
            </a:lvl6pPr>
            <a:lvl7pPr marL="1173541" indent="0">
              <a:buNone/>
              <a:defRPr sz="428"/>
            </a:lvl7pPr>
            <a:lvl8pPr marL="1369131" indent="0">
              <a:buNone/>
              <a:defRPr sz="428"/>
            </a:lvl8pPr>
            <a:lvl9pPr marL="1564721" indent="0">
              <a:buNone/>
              <a:defRPr sz="42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5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3" y="211807"/>
            <a:ext cx="3373755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23" y="1059032"/>
            <a:ext cx="3373755" cy="2524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8923" y="3687273"/>
            <a:ext cx="88011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DC55-D0D8-418B-9F9A-BEB23F15FC12}" type="datetimeFigureOut">
              <a:rPr lang="de-DE" smtClean="0"/>
              <a:t>23.03.2022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718" y="3687273"/>
            <a:ext cx="1320165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62568" y="3687273"/>
            <a:ext cx="88011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49AD-B8D0-4C39-B157-3E0D959C0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12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1180" rtl="0" eaLnBrk="1" latinLnBrk="0" hangingPunct="1">
        <a:lnSpc>
          <a:spcPct val="90000"/>
        </a:lnSpc>
        <a:spcBef>
          <a:spcPct val="0"/>
        </a:spcBef>
        <a:buNone/>
        <a:defRPr sz="18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795" indent="-97795" algn="l" defTabSz="391180" rtl="0" eaLnBrk="1" latinLnBrk="0" hangingPunct="1">
        <a:lnSpc>
          <a:spcPct val="90000"/>
        </a:lnSpc>
        <a:spcBef>
          <a:spcPts val="428"/>
        </a:spcBef>
        <a:buFont typeface="Arial" panose="020B0604020202020204" pitchFamily="34" charset="0"/>
        <a:buChar char="•"/>
        <a:defRPr sz="1198" kern="1200">
          <a:solidFill>
            <a:schemeClr val="tx1"/>
          </a:solidFill>
          <a:latin typeface="+mn-lt"/>
          <a:ea typeface="+mn-ea"/>
          <a:cs typeface="+mn-cs"/>
        </a:defRPr>
      </a:lvl1pPr>
      <a:lvl2pPr marL="293385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2pPr>
      <a:lvl3pPr marL="488975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856" kern="1200">
          <a:solidFill>
            <a:schemeClr val="tx1"/>
          </a:solidFill>
          <a:latin typeface="+mn-lt"/>
          <a:ea typeface="+mn-ea"/>
          <a:cs typeface="+mn-cs"/>
        </a:defRPr>
      </a:lvl3pPr>
      <a:lvl4pPr marL="684566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880156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1075746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1336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926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2516" indent="-97795" algn="l" defTabSz="391180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590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1180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770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2361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951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3541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9131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4721" algn="l" defTabSz="391180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BED3506A-1CE9-40FD-A2EE-9AD88D1C1DCC}"/>
              </a:ext>
            </a:extLst>
          </p:cNvPr>
          <p:cNvSpPr/>
          <p:nvPr/>
        </p:nvSpPr>
        <p:spPr>
          <a:xfrm>
            <a:off x="1453748" y="2618784"/>
            <a:ext cx="160256" cy="160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6B65E6-3637-4D8F-BC2B-2EC6F199EEA6}"/>
              </a:ext>
            </a:extLst>
          </p:cNvPr>
          <p:cNvSpPr/>
          <p:nvPr/>
        </p:nvSpPr>
        <p:spPr>
          <a:xfrm>
            <a:off x="732232" y="340194"/>
            <a:ext cx="160256" cy="160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2A0491D-D071-46A7-925D-603ECBD0EF49}"/>
              </a:ext>
            </a:extLst>
          </p:cNvPr>
          <p:cNvSpPr/>
          <p:nvPr/>
        </p:nvSpPr>
        <p:spPr>
          <a:xfrm>
            <a:off x="1153759" y="1621631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A2C96F4-F7F7-4F8D-9894-B6898FB8EB2C}"/>
              </a:ext>
            </a:extLst>
          </p:cNvPr>
          <p:cNvSpPr/>
          <p:nvPr/>
        </p:nvSpPr>
        <p:spPr>
          <a:xfrm>
            <a:off x="2045525" y="1038741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92D4E67-228C-486D-8B81-D28D6C13E998}"/>
              </a:ext>
            </a:extLst>
          </p:cNvPr>
          <p:cNvSpPr/>
          <p:nvPr/>
        </p:nvSpPr>
        <p:spPr>
          <a:xfrm>
            <a:off x="955121" y="981157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265F008-30B2-4519-A3D3-ADCA75CD2E38}"/>
              </a:ext>
            </a:extLst>
          </p:cNvPr>
          <p:cNvSpPr/>
          <p:nvPr/>
        </p:nvSpPr>
        <p:spPr>
          <a:xfrm>
            <a:off x="287194" y="1461375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ECC80C0-131D-48EF-BE43-CAEDF6D41C5B}"/>
              </a:ext>
            </a:extLst>
          </p:cNvPr>
          <p:cNvSpPr/>
          <p:nvPr/>
        </p:nvSpPr>
        <p:spPr>
          <a:xfrm>
            <a:off x="1857937" y="260066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17BCF4F-D75F-44F9-98B3-7532AF599514}"/>
              </a:ext>
            </a:extLst>
          </p:cNvPr>
          <p:cNvSpPr/>
          <p:nvPr/>
        </p:nvSpPr>
        <p:spPr>
          <a:xfrm>
            <a:off x="126938" y="2239867"/>
            <a:ext cx="160256" cy="160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EA94AAE-6E50-458E-831F-66679E364B25}"/>
              </a:ext>
            </a:extLst>
          </p:cNvPr>
          <p:cNvSpPr/>
          <p:nvPr/>
        </p:nvSpPr>
        <p:spPr>
          <a:xfrm>
            <a:off x="2713201" y="1846890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8F5C5EB-F96A-4DEF-8AF5-6D61440BA18F}"/>
              </a:ext>
            </a:extLst>
          </p:cNvPr>
          <p:cNvSpPr/>
          <p:nvPr/>
        </p:nvSpPr>
        <p:spPr>
          <a:xfrm>
            <a:off x="2080585" y="3366706"/>
            <a:ext cx="160256" cy="160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8B9271D-CAE4-4ADA-B6B5-90728F0067F8}"/>
              </a:ext>
            </a:extLst>
          </p:cNvPr>
          <p:cNvSpPr/>
          <p:nvPr/>
        </p:nvSpPr>
        <p:spPr>
          <a:xfrm>
            <a:off x="2080246" y="2239867"/>
            <a:ext cx="160256" cy="160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FAF8737-C49D-4120-9074-CC86D96CC9B6}"/>
              </a:ext>
            </a:extLst>
          </p:cNvPr>
          <p:cNvSpPr/>
          <p:nvPr/>
        </p:nvSpPr>
        <p:spPr>
          <a:xfrm>
            <a:off x="3263304" y="176676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742B740-EAF0-4E27-A3C6-AAF3C5F2A6A4}"/>
              </a:ext>
            </a:extLst>
          </p:cNvPr>
          <p:cNvSpPr/>
          <p:nvPr/>
        </p:nvSpPr>
        <p:spPr>
          <a:xfrm>
            <a:off x="3521010" y="42032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BDC0252-227A-4BCA-8EC9-5A2DB925B62F}"/>
              </a:ext>
            </a:extLst>
          </p:cNvPr>
          <p:cNvSpPr/>
          <p:nvPr/>
        </p:nvSpPr>
        <p:spPr>
          <a:xfrm>
            <a:off x="1411720" y="315473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5B30DEF-6DBD-4580-B105-60A6C9AB5E9B}"/>
              </a:ext>
            </a:extLst>
          </p:cNvPr>
          <p:cNvSpPr/>
          <p:nvPr/>
        </p:nvSpPr>
        <p:spPr>
          <a:xfrm>
            <a:off x="738254" y="259918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828234-C2F0-40B6-9C1C-50F6F9600A60}"/>
              </a:ext>
            </a:extLst>
          </p:cNvPr>
          <p:cNvSpPr/>
          <p:nvPr/>
        </p:nvSpPr>
        <p:spPr>
          <a:xfrm>
            <a:off x="2420716" y="1381247"/>
            <a:ext cx="160256" cy="160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B9AA936-A8CB-43E9-B76D-D12DCF4E5D08}"/>
              </a:ext>
            </a:extLst>
          </p:cNvPr>
          <p:cNvSpPr/>
          <p:nvPr/>
        </p:nvSpPr>
        <p:spPr>
          <a:xfrm>
            <a:off x="2724660" y="42032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CA204AC-5D1B-4DEF-9147-9081CB65B1CD}"/>
              </a:ext>
            </a:extLst>
          </p:cNvPr>
          <p:cNvSpPr/>
          <p:nvPr/>
        </p:nvSpPr>
        <p:spPr>
          <a:xfrm>
            <a:off x="3601138" y="98115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6C22537-13A2-47A2-A3C7-053015666D6C}"/>
              </a:ext>
            </a:extLst>
          </p:cNvPr>
          <p:cNvCxnSpPr>
            <a:cxnSpLocks/>
          </p:cNvCxnSpPr>
          <p:nvPr/>
        </p:nvCxnSpPr>
        <p:spPr>
          <a:xfrm flipV="1">
            <a:off x="1313314" y="-727"/>
            <a:ext cx="1387849" cy="397900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EFF66B7-B1AF-4132-BE99-860095CBDDF1}"/>
              </a:ext>
            </a:extLst>
          </p:cNvPr>
          <p:cNvCxnSpPr>
            <a:cxnSpLocks/>
          </p:cNvCxnSpPr>
          <p:nvPr/>
        </p:nvCxnSpPr>
        <p:spPr>
          <a:xfrm flipV="1">
            <a:off x="867195" y="-17982"/>
            <a:ext cx="1399887" cy="40135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95A911B-4684-40E9-A1F0-BF139805BECD}"/>
              </a:ext>
            </a:extLst>
          </p:cNvPr>
          <p:cNvCxnSpPr>
            <a:cxnSpLocks/>
          </p:cNvCxnSpPr>
          <p:nvPr/>
        </p:nvCxnSpPr>
        <p:spPr>
          <a:xfrm flipV="1">
            <a:off x="1761853" y="-18667"/>
            <a:ext cx="1400125" cy="401419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A5E2962-1215-4323-A442-80EC200CCCF1}"/>
              </a:ext>
            </a:extLst>
          </p:cNvPr>
          <p:cNvSpPr/>
          <p:nvPr/>
        </p:nvSpPr>
        <p:spPr>
          <a:xfrm>
            <a:off x="2985826" y="1157828"/>
            <a:ext cx="160256" cy="160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F7B881B1-B909-45DE-9C55-0CDD50BF3814}"/>
              </a:ext>
            </a:extLst>
          </p:cNvPr>
          <p:cNvGrpSpPr/>
          <p:nvPr/>
        </p:nvGrpSpPr>
        <p:grpSpPr>
          <a:xfrm>
            <a:off x="2415170" y="2170593"/>
            <a:ext cx="1412684" cy="1759260"/>
            <a:chOff x="2726501" y="2809906"/>
            <a:chExt cx="1412684" cy="1759260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BB7B4E00-07F7-4596-849A-0909E95647CA}"/>
                </a:ext>
              </a:extLst>
            </p:cNvPr>
            <p:cNvGrpSpPr/>
            <p:nvPr/>
          </p:nvGrpSpPr>
          <p:grpSpPr>
            <a:xfrm>
              <a:off x="2726501" y="2809906"/>
              <a:ext cx="1412684" cy="1736563"/>
              <a:chOff x="7777975" y="2270390"/>
              <a:chExt cx="1412684" cy="1626903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0DE904B7-1861-4F9D-B4CC-1D07709F9F2C}"/>
                  </a:ext>
                </a:extLst>
              </p:cNvPr>
              <p:cNvSpPr/>
              <p:nvPr/>
            </p:nvSpPr>
            <p:spPr>
              <a:xfrm>
                <a:off x="7802811" y="2320979"/>
                <a:ext cx="1387848" cy="1576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DB75079-6DB9-4083-AEBF-5E32CA178CA4}"/>
                  </a:ext>
                </a:extLst>
              </p:cNvPr>
              <p:cNvSpPr txBox="1"/>
              <p:nvPr/>
            </p:nvSpPr>
            <p:spPr>
              <a:xfrm>
                <a:off x="7777975" y="2270390"/>
                <a:ext cx="692426" cy="346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Key:</a:t>
                </a: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61098AB-20DF-4DEF-B6C1-87411CA7FC2E}"/>
                  </a:ext>
                </a:extLst>
              </p:cNvPr>
              <p:cNvSpPr/>
              <p:nvPr/>
            </p:nvSpPr>
            <p:spPr>
              <a:xfrm>
                <a:off x="7927209" y="2648943"/>
                <a:ext cx="160256" cy="16025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7C218213-1F8C-4725-8CE8-4F15EF32C6E3}"/>
                  </a:ext>
                </a:extLst>
              </p:cNvPr>
              <p:cNvSpPr/>
              <p:nvPr/>
            </p:nvSpPr>
            <p:spPr>
              <a:xfrm>
                <a:off x="7927209" y="2956305"/>
                <a:ext cx="160256" cy="1602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CF8BACC-09F9-44BF-B8B2-99878F2D10B4}"/>
                  </a:ext>
                </a:extLst>
              </p:cNvPr>
              <p:cNvSpPr txBox="1"/>
              <p:nvPr/>
            </p:nvSpPr>
            <p:spPr>
              <a:xfrm>
                <a:off x="8050283" y="2573940"/>
                <a:ext cx="716863" cy="288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Label A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B898FD1A-312A-467C-A835-FE10BF71A1A0}"/>
                  </a:ext>
                </a:extLst>
              </p:cNvPr>
              <p:cNvSpPr txBox="1"/>
              <p:nvPr/>
            </p:nvSpPr>
            <p:spPr>
              <a:xfrm>
                <a:off x="8050283" y="2861253"/>
                <a:ext cx="710451" cy="288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Label B</a:t>
                </a:r>
              </a:p>
            </p:txBody>
          </p:sp>
        </p:grp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C76759C-917D-44D4-A317-89B72A452D11}"/>
                </a:ext>
              </a:extLst>
            </p:cNvPr>
            <p:cNvSpPr/>
            <p:nvPr/>
          </p:nvSpPr>
          <p:spPr>
            <a:xfrm>
              <a:off x="2870161" y="3836403"/>
              <a:ext cx="160256" cy="1602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A0357B6C-E814-4FEB-9115-635CA9978F09}"/>
                </a:ext>
              </a:extLst>
            </p:cNvPr>
            <p:cNvSpPr txBox="1"/>
            <p:nvPr/>
          </p:nvSpPr>
          <p:spPr>
            <a:xfrm>
              <a:off x="2993235" y="3741351"/>
              <a:ext cx="9332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Unlabeled</a:t>
              </a:r>
              <a:endParaRPr lang="de-DE" sz="1400" dirty="0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77B1CBC-F456-41E7-8E85-E74D7B8B5863}"/>
                </a:ext>
              </a:extLst>
            </p:cNvPr>
            <p:cNvSpPr/>
            <p:nvPr/>
          </p:nvSpPr>
          <p:spPr>
            <a:xfrm>
              <a:off x="2864587" y="4140998"/>
              <a:ext cx="160256" cy="160256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DC553A83-6279-4942-9068-BE2982168B4C}"/>
                </a:ext>
              </a:extLst>
            </p:cNvPr>
            <p:cNvSpPr txBox="1"/>
            <p:nvPr/>
          </p:nvSpPr>
          <p:spPr>
            <a:xfrm>
              <a:off x="2987661" y="4045946"/>
              <a:ext cx="11415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Selected </a:t>
              </a:r>
              <a:br>
                <a:rPr lang="de-DE" sz="1400" dirty="0"/>
              </a:b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labeled</a:t>
              </a:r>
              <a:endParaRPr lang="de-DE" sz="1400" dirty="0"/>
            </a:p>
          </p:txBody>
        </p:sp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6C12756-03C9-4E73-A211-EF5A3D10BB11}"/>
              </a:ext>
            </a:extLst>
          </p:cNvPr>
          <p:cNvSpPr/>
          <p:nvPr/>
        </p:nvSpPr>
        <p:spPr>
          <a:xfrm>
            <a:off x="2340588" y="259601"/>
            <a:ext cx="160256" cy="1602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CA373CD-570E-45FD-BF71-1E78F8C3570E}"/>
              </a:ext>
            </a:extLst>
          </p:cNvPr>
          <p:cNvSpPr/>
          <p:nvPr/>
        </p:nvSpPr>
        <p:spPr>
          <a:xfrm>
            <a:off x="1840590" y="2875043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3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7</cp:revision>
  <dcterms:created xsi:type="dcterms:W3CDTF">2022-03-23T08:56:18Z</dcterms:created>
  <dcterms:modified xsi:type="dcterms:W3CDTF">2022-03-23T09:44:24Z</dcterms:modified>
</cp:coreProperties>
</file>