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1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12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14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55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1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DD78-2376-4FDC-9914-0911B3486EDF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1497-B050-43A0-BB9E-CC6344032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5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69A0E44-D56D-42B0-AC0A-C7F55866F124}"/>
              </a:ext>
            </a:extLst>
          </p:cNvPr>
          <p:cNvCxnSpPr>
            <a:cxnSpLocks/>
          </p:cNvCxnSpPr>
          <p:nvPr/>
        </p:nvCxnSpPr>
        <p:spPr>
          <a:xfrm flipV="1">
            <a:off x="839735" y="89421"/>
            <a:ext cx="0" cy="2906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C74AD6-7CFB-4FDB-8FF3-C68BC453BF99}"/>
              </a:ext>
            </a:extLst>
          </p:cNvPr>
          <p:cNvCxnSpPr>
            <a:cxnSpLocks/>
          </p:cNvCxnSpPr>
          <p:nvPr/>
        </p:nvCxnSpPr>
        <p:spPr>
          <a:xfrm>
            <a:off x="839739" y="2983314"/>
            <a:ext cx="3001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6503170-FAED-49D7-9264-6E7C2660C862}"/>
              </a:ext>
            </a:extLst>
          </p:cNvPr>
          <p:cNvSpPr txBox="1"/>
          <p:nvPr/>
        </p:nvSpPr>
        <p:spPr>
          <a:xfrm>
            <a:off x="1088706" y="3071159"/>
            <a:ext cx="250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Entity and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27B614-CB99-48B6-A2A6-1CC3E6C174D8}"/>
              </a:ext>
            </a:extLst>
          </p:cNvPr>
          <p:cNvSpPr/>
          <p:nvPr/>
        </p:nvSpPr>
        <p:spPr>
          <a:xfrm>
            <a:off x="1575423" y="2288100"/>
            <a:ext cx="188842" cy="188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3E08B4-0404-4CF6-AA8E-77D1B09AD23E}"/>
              </a:ext>
            </a:extLst>
          </p:cNvPr>
          <p:cNvSpPr/>
          <p:nvPr/>
        </p:nvSpPr>
        <p:spPr>
          <a:xfrm>
            <a:off x="3075384" y="1030887"/>
            <a:ext cx="188842" cy="188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A5DBB9-A4DE-42D8-A4FB-A577126E3E3C}"/>
              </a:ext>
            </a:extLst>
          </p:cNvPr>
          <p:cNvSpPr txBox="1"/>
          <p:nvPr/>
        </p:nvSpPr>
        <p:spPr>
          <a:xfrm>
            <a:off x="1380905" y="1976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C2B516-56BA-4938-8655-3E2144932E64}"/>
              </a:ext>
            </a:extLst>
          </p:cNvPr>
          <p:cNvSpPr txBox="1"/>
          <p:nvPr/>
        </p:nvSpPr>
        <p:spPr>
          <a:xfrm>
            <a:off x="3039000" y="661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F081ED8-79A0-4C32-B77C-64E8DDF5197A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736610" y="1192078"/>
            <a:ext cx="1366430" cy="1123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612CC79-647E-4731-B223-38EE14A2BA60}"/>
              </a:ext>
            </a:extLst>
          </p:cNvPr>
          <p:cNvSpPr txBox="1"/>
          <p:nvPr/>
        </p:nvSpPr>
        <p:spPr>
          <a:xfrm>
            <a:off x="2155008" y="14674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A37D0A-5CAE-4C4C-9552-941760E72915}"/>
              </a:ext>
            </a:extLst>
          </p:cNvPr>
          <p:cNvSpPr txBox="1"/>
          <p:nvPr/>
        </p:nvSpPr>
        <p:spPr>
          <a:xfrm>
            <a:off x="2155008" y="347466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(a)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7A603BD-82AE-494E-A452-3490CEC96DCE}"/>
              </a:ext>
            </a:extLst>
          </p:cNvPr>
          <p:cNvCxnSpPr>
            <a:cxnSpLocks/>
          </p:cNvCxnSpPr>
          <p:nvPr/>
        </p:nvCxnSpPr>
        <p:spPr>
          <a:xfrm flipV="1">
            <a:off x="4941842" y="129561"/>
            <a:ext cx="0" cy="2906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1419DA3-269C-42D5-A399-9088E7A0816F}"/>
              </a:ext>
            </a:extLst>
          </p:cNvPr>
          <p:cNvCxnSpPr>
            <a:cxnSpLocks/>
          </p:cNvCxnSpPr>
          <p:nvPr/>
        </p:nvCxnSpPr>
        <p:spPr>
          <a:xfrm>
            <a:off x="4941846" y="3023453"/>
            <a:ext cx="3001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80B025E-E2F1-4163-AA4F-E005AAE59E4E}"/>
              </a:ext>
            </a:extLst>
          </p:cNvPr>
          <p:cNvSpPr txBox="1"/>
          <p:nvPr/>
        </p:nvSpPr>
        <p:spPr>
          <a:xfrm>
            <a:off x="5723070" y="3061654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Entity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D4133B-BCE7-4649-87D7-B1E0A8478664}"/>
              </a:ext>
            </a:extLst>
          </p:cNvPr>
          <p:cNvSpPr/>
          <p:nvPr/>
        </p:nvSpPr>
        <p:spPr>
          <a:xfrm>
            <a:off x="5677529" y="2035766"/>
            <a:ext cx="188842" cy="188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6A7BA2-11BF-4AFA-A401-3ECFF9CE4CAA}"/>
              </a:ext>
            </a:extLst>
          </p:cNvPr>
          <p:cNvCxnSpPr>
            <a:cxnSpLocks/>
          </p:cNvCxnSpPr>
          <p:nvPr/>
        </p:nvCxnSpPr>
        <p:spPr>
          <a:xfrm flipV="1">
            <a:off x="8273149" y="116557"/>
            <a:ext cx="0" cy="2906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510948-216D-427E-BA38-1B4B9BEF3BFC}"/>
              </a:ext>
            </a:extLst>
          </p:cNvPr>
          <p:cNvCxnSpPr>
            <a:cxnSpLocks/>
          </p:cNvCxnSpPr>
          <p:nvPr/>
        </p:nvCxnSpPr>
        <p:spPr>
          <a:xfrm>
            <a:off x="8273153" y="3010449"/>
            <a:ext cx="3001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1DF9CB0-5F82-4690-B8DF-B7BDE0077382}"/>
              </a:ext>
            </a:extLst>
          </p:cNvPr>
          <p:cNvSpPr txBox="1"/>
          <p:nvPr/>
        </p:nvSpPr>
        <p:spPr>
          <a:xfrm>
            <a:off x="9058953" y="304779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Relation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4FF5305-5FB8-4D6B-9746-D9240F6E0476}"/>
              </a:ext>
            </a:extLst>
          </p:cNvPr>
          <p:cNvSpPr/>
          <p:nvPr/>
        </p:nvSpPr>
        <p:spPr>
          <a:xfrm>
            <a:off x="10667258" y="688691"/>
            <a:ext cx="188842" cy="1888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4ACA8A-58D5-44E9-8D0F-F9135757F46E}"/>
              </a:ext>
            </a:extLst>
          </p:cNvPr>
          <p:cNvSpPr txBox="1"/>
          <p:nvPr/>
        </p:nvSpPr>
        <p:spPr>
          <a:xfrm>
            <a:off x="8726853" y="18494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A72B3C5-C3AB-4D2B-A386-15472AD58786}"/>
              </a:ext>
            </a:extLst>
          </p:cNvPr>
          <p:cNvSpPr txBox="1"/>
          <p:nvPr/>
        </p:nvSpPr>
        <p:spPr>
          <a:xfrm>
            <a:off x="10856099" y="59705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B9F258-B320-41D8-AA8A-5E7AA20B1DA4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9197503" y="480227"/>
            <a:ext cx="1469757" cy="3028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57E0033-8FB7-42AA-8484-FB38BA51E36A}"/>
              </a:ext>
            </a:extLst>
          </p:cNvPr>
          <p:cNvSpPr txBox="1"/>
          <p:nvPr/>
        </p:nvSpPr>
        <p:spPr>
          <a:xfrm>
            <a:off x="9835441" y="3294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D82191-E1E5-4789-A50D-35949FA3552D}"/>
              </a:ext>
            </a:extLst>
          </p:cNvPr>
          <p:cNvSpPr txBox="1"/>
          <p:nvPr/>
        </p:nvSpPr>
        <p:spPr>
          <a:xfrm>
            <a:off x="8008755" y="341951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(b)</a:t>
            </a: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BE507E72-4BCB-47A9-8B07-FF9E5337A648}"/>
              </a:ext>
            </a:extLst>
          </p:cNvPr>
          <p:cNvSpPr/>
          <p:nvPr/>
        </p:nvSpPr>
        <p:spPr>
          <a:xfrm>
            <a:off x="9008662" y="1147889"/>
            <a:ext cx="261609" cy="218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01E9E55D-3B72-4D69-94EA-25660B4C784B}"/>
              </a:ext>
            </a:extLst>
          </p:cNvPr>
          <p:cNvSpPr/>
          <p:nvPr/>
        </p:nvSpPr>
        <p:spPr>
          <a:xfrm rot="10800000">
            <a:off x="9013606" y="1906952"/>
            <a:ext cx="261609" cy="218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198AD49-0DFE-4232-B69D-489ECC51C7F2}"/>
              </a:ext>
            </a:extLst>
          </p:cNvPr>
          <p:cNvSpPr/>
          <p:nvPr/>
        </p:nvSpPr>
        <p:spPr>
          <a:xfrm>
            <a:off x="9008658" y="385803"/>
            <a:ext cx="188842" cy="188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3A960A2E-251D-4A40-A5EC-5E7CC662B2FC}"/>
              </a:ext>
            </a:extLst>
          </p:cNvPr>
          <p:cNvSpPr/>
          <p:nvPr/>
        </p:nvSpPr>
        <p:spPr>
          <a:xfrm rot="10800000">
            <a:off x="10794794" y="2458702"/>
            <a:ext cx="261609" cy="21859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AED2E6CE-9A37-4AAE-90A5-D2962BBCEC85}"/>
              </a:ext>
            </a:extLst>
          </p:cNvPr>
          <p:cNvSpPr/>
          <p:nvPr/>
        </p:nvSpPr>
        <p:spPr>
          <a:xfrm>
            <a:off x="10824050" y="1495402"/>
            <a:ext cx="261609" cy="21859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929CE08-CF09-491C-86AE-ACDC065E815A}"/>
              </a:ext>
            </a:extLst>
          </p:cNvPr>
          <p:cNvCxnSpPr>
            <a:cxnSpLocks/>
            <a:stCxn id="27" idx="4"/>
            <a:endCxn id="31" idx="1"/>
          </p:cNvCxnSpPr>
          <p:nvPr/>
        </p:nvCxnSpPr>
        <p:spPr>
          <a:xfrm>
            <a:off x="9270267" y="1366484"/>
            <a:ext cx="1619182" cy="2382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35A755A-112D-40DD-BD98-2E2D6B48E518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9209814" y="2016254"/>
            <a:ext cx="1650383" cy="5517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0749760-6E88-4CC7-A298-086288B99445}"/>
              </a:ext>
            </a:extLst>
          </p:cNvPr>
          <p:cNvSpPr txBox="1"/>
          <p:nvPr/>
        </p:nvSpPr>
        <p:spPr>
          <a:xfrm>
            <a:off x="9873367" y="11832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050BB0-0C29-41C0-9A47-6A6EE4EAE056}"/>
              </a:ext>
            </a:extLst>
          </p:cNvPr>
          <p:cNvSpPr txBox="1"/>
          <p:nvPr/>
        </p:nvSpPr>
        <p:spPr>
          <a:xfrm>
            <a:off x="9926938" y="197666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C9FB328-2EC9-4E1B-91BE-0C928299ECF4}"/>
              </a:ext>
            </a:extLst>
          </p:cNvPr>
          <p:cNvSpPr txBox="1"/>
          <p:nvPr/>
        </p:nvSpPr>
        <p:spPr>
          <a:xfrm>
            <a:off x="11056400" y="150604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E8CB4B9-E623-4DF2-84C4-2E26ABD69444}"/>
              </a:ext>
            </a:extLst>
          </p:cNvPr>
          <p:cNvSpPr txBox="1"/>
          <p:nvPr/>
        </p:nvSpPr>
        <p:spPr>
          <a:xfrm>
            <a:off x="10899326" y="251130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13985D5-280C-46D3-B094-BA69F84E23D0}"/>
              </a:ext>
            </a:extLst>
          </p:cNvPr>
          <p:cNvSpPr txBox="1"/>
          <p:nvPr/>
        </p:nvSpPr>
        <p:spPr>
          <a:xfrm>
            <a:off x="8736434" y="9593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37BDF56-5184-4F8F-8EB8-581D685F6A9A}"/>
              </a:ext>
            </a:extLst>
          </p:cNvPr>
          <p:cNvSpPr txBox="1"/>
          <p:nvPr/>
        </p:nvSpPr>
        <p:spPr>
          <a:xfrm>
            <a:off x="8679423" y="9975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261C96D-3183-486C-BB54-69AADCE16723}"/>
              </a:ext>
            </a:extLst>
          </p:cNvPr>
          <p:cNvSpPr/>
          <p:nvPr/>
        </p:nvSpPr>
        <p:spPr>
          <a:xfrm rot="18494503">
            <a:off x="5384038" y="421924"/>
            <a:ext cx="2044566" cy="24691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F7F53227-50B5-4434-B3A7-FFEF84EEA019}"/>
              </a:ext>
            </a:extLst>
          </p:cNvPr>
          <p:cNvSpPr/>
          <p:nvPr/>
        </p:nvSpPr>
        <p:spPr>
          <a:xfrm>
            <a:off x="6381006" y="1264915"/>
            <a:ext cx="261609" cy="218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A38F569E-77FC-4C85-AC1C-AFC4DD76D851}"/>
              </a:ext>
            </a:extLst>
          </p:cNvPr>
          <p:cNvSpPr/>
          <p:nvPr/>
        </p:nvSpPr>
        <p:spPr>
          <a:xfrm rot="10800000">
            <a:off x="6878139" y="1679849"/>
            <a:ext cx="261609" cy="2185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14CF9D3F-6610-4536-9E2B-DE29F1D49C72}"/>
              </a:ext>
            </a:extLst>
          </p:cNvPr>
          <p:cNvSpPr/>
          <p:nvPr/>
        </p:nvSpPr>
        <p:spPr>
          <a:xfrm rot="10800000">
            <a:off x="6746617" y="2264390"/>
            <a:ext cx="261609" cy="21859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D2C717BB-269A-4A0C-ACDA-784118986DFB}"/>
              </a:ext>
            </a:extLst>
          </p:cNvPr>
          <p:cNvSpPr/>
          <p:nvPr/>
        </p:nvSpPr>
        <p:spPr>
          <a:xfrm>
            <a:off x="6211226" y="1970426"/>
            <a:ext cx="261609" cy="21859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AB7ED10-F8E4-4405-BE3F-EC1A17ED1096}"/>
              </a:ext>
            </a:extLst>
          </p:cNvPr>
          <p:cNvSpPr/>
          <p:nvPr/>
        </p:nvSpPr>
        <p:spPr>
          <a:xfrm>
            <a:off x="6472530" y="726292"/>
            <a:ext cx="188842" cy="18884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0F98C7F-6F23-43F2-95F8-790EC5845758}"/>
              </a:ext>
            </a:extLst>
          </p:cNvPr>
          <p:cNvCxnSpPr>
            <a:cxnSpLocks/>
          </p:cNvCxnSpPr>
          <p:nvPr/>
        </p:nvCxnSpPr>
        <p:spPr>
          <a:xfrm>
            <a:off x="7072285" y="899454"/>
            <a:ext cx="1331175" cy="8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E1ECA9-68B1-4600-9825-1E274B934F24}"/>
              </a:ext>
            </a:extLst>
          </p:cNvPr>
          <p:cNvCxnSpPr>
            <a:cxnSpLocks/>
          </p:cNvCxnSpPr>
          <p:nvPr/>
        </p:nvCxnSpPr>
        <p:spPr>
          <a:xfrm>
            <a:off x="7563452" y="1737534"/>
            <a:ext cx="1331175" cy="8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4BFAF53-1C6C-4C28-A974-11572EF172BC}"/>
              </a:ext>
            </a:extLst>
          </p:cNvPr>
          <p:cNvSpPr txBox="1"/>
          <p:nvPr/>
        </p:nvSpPr>
        <p:spPr>
          <a:xfrm>
            <a:off x="7600987" y="51033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</a:t>
            </a:r>
            <a:r>
              <a:rPr lang="de-DE" baseline="-25000" dirty="0" err="1"/>
              <a:t>rh</a:t>
            </a:r>
            <a:endParaRPr lang="de-DE" baseline="-250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1B0F1B7-50E3-44F4-B73D-520FCC2664F1}"/>
              </a:ext>
            </a:extLst>
          </p:cNvPr>
          <p:cNvSpPr txBox="1"/>
          <p:nvPr/>
        </p:nvSpPr>
        <p:spPr>
          <a:xfrm>
            <a:off x="7618042" y="13620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</a:t>
            </a:r>
            <a:r>
              <a:rPr lang="de-DE" baseline="-25000" dirty="0" err="1"/>
              <a:t>rt</a:t>
            </a:r>
            <a:endParaRPr lang="de-DE" baseline="-250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F2AE2D1-6A0D-47A0-8B2D-8739BA3DCF3B}"/>
              </a:ext>
            </a:extLst>
          </p:cNvPr>
          <p:cNvSpPr txBox="1"/>
          <p:nvPr/>
        </p:nvSpPr>
        <p:spPr>
          <a:xfrm>
            <a:off x="6153647" y="49793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E4D4F65-0BC3-49AB-82DC-F3B89444BBA5}"/>
              </a:ext>
            </a:extLst>
          </p:cNvPr>
          <p:cNvSpPr txBox="1"/>
          <p:nvPr/>
        </p:nvSpPr>
        <p:spPr>
          <a:xfrm>
            <a:off x="6294172" y="16976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DBE73B7-DFA7-413F-987A-2A591246A94F}"/>
              </a:ext>
            </a:extLst>
          </p:cNvPr>
          <p:cNvSpPr txBox="1"/>
          <p:nvPr/>
        </p:nvSpPr>
        <p:spPr>
          <a:xfrm>
            <a:off x="6957111" y="20786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CBC78E5-D26A-4E0E-8C4D-CDDEA9902B50}"/>
              </a:ext>
            </a:extLst>
          </p:cNvPr>
          <p:cNvSpPr txBox="1"/>
          <p:nvPr/>
        </p:nvSpPr>
        <p:spPr>
          <a:xfrm>
            <a:off x="5453456" y="16679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45388FA-0FA0-4336-8DBC-C4D8B3362614}"/>
              </a:ext>
            </a:extLst>
          </p:cNvPr>
          <p:cNvSpPr txBox="1"/>
          <p:nvPr/>
        </p:nvSpPr>
        <p:spPr>
          <a:xfrm>
            <a:off x="6131206" y="106475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C874FEB-2830-42A4-A6B6-E4E15C4F653D}"/>
              </a:ext>
            </a:extLst>
          </p:cNvPr>
          <p:cNvSpPr txBox="1"/>
          <p:nvPr/>
        </p:nvSpPr>
        <p:spPr>
          <a:xfrm>
            <a:off x="7020535" y="16349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889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2</cp:revision>
  <dcterms:created xsi:type="dcterms:W3CDTF">2022-03-22T08:04:01Z</dcterms:created>
  <dcterms:modified xsi:type="dcterms:W3CDTF">2022-03-22T08:10:20Z</dcterms:modified>
</cp:coreProperties>
</file>