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804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412312"/>
            <a:ext cx="62103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323249"/>
            <a:ext cx="62103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4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34133"/>
            <a:ext cx="178546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34133"/>
            <a:ext cx="525287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628091"/>
            <a:ext cx="714184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685991"/>
            <a:ext cx="714184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34133"/>
            <a:ext cx="7141845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617594"/>
            <a:ext cx="35029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920267"/>
            <a:ext cx="350299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617594"/>
            <a:ext cx="35202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920267"/>
            <a:ext cx="35202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4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62742"/>
            <a:ext cx="419195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62742"/>
            <a:ext cx="419195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34133"/>
            <a:ext cx="71418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670664"/>
            <a:ext cx="71418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335076"/>
            <a:ext cx="279463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421C57-D833-43A2-A569-6EE716EA597A}"/>
              </a:ext>
            </a:extLst>
          </p:cNvPr>
          <p:cNvCxnSpPr>
            <a:cxnSpLocks/>
          </p:cNvCxnSpPr>
          <p:nvPr/>
        </p:nvCxnSpPr>
        <p:spPr>
          <a:xfrm>
            <a:off x="1216094" y="1466308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3313D1-91D4-4CC2-8CD5-3DFF7D0199B0}"/>
              </a:ext>
            </a:extLst>
          </p:cNvPr>
          <p:cNvCxnSpPr>
            <a:cxnSpLocks/>
          </p:cNvCxnSpPr>
          <p:nvPr/>
        </p:nvCxnSpPr>
        <p:spPr>
          <a:xfrm>
            <a:off x="199846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AFDEB0-866C-4A5F-830D-6E15D287509D}"/>
              </a:ext>
            </a:extLst>
          </p:cNvPr>
          <p:cNvCxnSpPr>
            <a:cxnSpLocks/>
          </p:cNvCxnSpPr>
          <p:nvPr/>
        </p:nvCxnSpPr>
        <p:spPr>
          <a:xfrm>
            <a:off x="2519762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6997A8B-71C1-4A8B-A262-898961216A41}"/>
              </a:ext>
            </a:extLst>
          </p:cNvPr>
          <p:cNvCxnSpPr>
            <a:cxnSpLocks/>
          </p:cNvCxnSpPr>
          <p:nvPr/>
        </p:nvCxnSpPr>
        <p:spPr>
          <a:xfrm>
            <a:off x="3041054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558A3A2-831D-4BC9-A836-BF09DB5EDB39}"/>
              </a:ext>
            </a:extLst>
          </p:cNvPr>
          <p:cNvSpPr txBox="1"/>
          <p:nvPr/>
        </p:nvSpPr>
        <p:spPr>
          <a:xfrm>
            <a:off x="2774995" y="163292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6296F0-2DD7-4394-B935-30426BB7D79E}"/>
              </a:ext>
            </a:extLst>
          </p:cNvPr>
          <p:cNvCxnSpPr>
            <a:cxnSpLocks/>
          </p:cNvCxnSpPr>
          <p:nvPr/>
        </p:nvCxnSpPr>
        <p:spPr>
          <a:xfrm>
            <a:off x="3562346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77D0671-DD77-4396-88AF-51A1575F0A8B}"/>
              </a:ext>
            </a:extLst>
          </p:cNvPr>
          <p:cNvCxnSpPr>
            <a:cxnSpLocks/>
          </p:cNvCxnSpPr>
          <p:nvPr/>
        </p:nvCxnSpPr>
        <p:spPr>
          <a:xfrm>
            <a:off x="4083637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5A2CDB-18DA-447E-97E5-86F4D16E0140}"/>
              </a:ext>
            </a:extLst>
          </p:cNvPr>
          <p:cNvCxnSpPr>
            <a:cxnSpLocks/>
          </p:cNvCxnSpPr>
          <p:nvPr/>
        </p:nvCxnSpPr>
        <p:spPr>
          <a:xfrm>
            <a:off x="460492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933A54-5686-4C90-A843-643449CE4ABD}"/>
              </a:ext>
            </a:extLst>
          </p:cNvPr>
          <p:cNvCxnSpPr>
            <a:cxnSpLocks/>
          </p:cNvCxnSpPr>
          <p:nvPr/>
        </p:nvCxnSpPr>
        <p:spPr>
          <a:xfrm>
            <a:off x="51262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A51B17-CF46-4AEC-8D7B-A5EB68D8B0BA}"/>
              </a:ext>
            </a:extLst>
          </p:cNvPr>
          <p:cNvCxnSpPr>
            <a:cxnSpLocks/>
          </p:cNvCxnSpPr>
          <p:nvPr/>
        </p:nvCxnSpPr>
        <p:spPr>
          <a:xfrm>
            <a:off x="564750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32FFA-7E2A-435C-A17E-04AC4F852BCC}"/>
              </a:ext>
            </a:extLst>
          </p:cNvPr>
          <p:cNvCxnSpPr>
            <a:cxnSpLocks/>
          </p:cNvCxnSpPr>
          <p:nvPr/>
        </p:nvCxnSpPr>
        <p:spPr>
          <a:xfrm>
            <a:off x="616879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84B1081-B169-4E6E-AB55-C6667CA702F6}"/>
              </a:ext>
            </a:extLst>
          </p:cNvPr>
          <p:cNvCxnSpPr>
            <a:cxnSpLocks/>
          </p:cNvCxnSpPr>
          <p:nvPr/>
        </p:nvCxnSpPr>
        <p:spPr>
          <a:xfrm>
            <a:off x="669008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19910B-26C5-4215-8AA7-ADACE8F4CA8F}"/>
              </a:ext>
            </a:extLst>
          </p:cNvPr>
          <p:cNvCxnSpPr>
            <a:cxnSpLocks/>
          </p:cNvCxnSpPr>
          <p:nvPr/>
        </p:nvCxnSpPr>
        <p:spPr>
          <a:xfrm>
            <a:off x="72060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448631-4989-4036-978C-71E1B4620D20}"/>
              </a:ext>
            </a:extLst>
          </p:cNvPr>
          <p:cNvCxnSpPr>
            <a:cxnSpLocks/>
          </p:cNvCxnSpPr>
          <p:nvPr/>
        </p:nvCxnSpPr>
        <p:spPr>
          <a:xfrm>
            <a:off x="7721950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CA9F75AE-4F35-40E5-8341-4D2F85444614}"/>
              </a:ext>
            </a:extLst>
          </p:cNvPr>
          <p:cNvSpPr/>
          <p:nvPr/>
        </p:nvSpPr>
        <p:spPr>
          <a:xfrm rot="5400000">
            <a:off x="2849609" y="-722939"/>
            <a:ext cx="378204" cy="3132435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D27636A-D819-4097-9878-23677F06D90F}"/>
              </a:ext>
            </a:extLst>
          </p:cNvPr>
          <p:cNvSpPr txBox="1"/>
          <p:nvPr/>
        </p:nvSpPr>
        <p:spPr>
          <a:xfrm>
            <a:off x="3109739" y="2020947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C0DC2-5B30-4853-A1EE-C0418E2E3DD5}"/>
              </a:ext>
            </a:extLst>
          </p:cNvPr>
          <p:cNvSpPr txBox="1"/>
          <p:nvPr/>
        </p:nvSpPr>
        <p:spPr>
          <a:xfrm>
            <a:off x="1917219" y="327817"/>
            <a:ext cx="2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 triple scores</a:t>
            </a: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F1B55261-A5E2-4D36-8BB3-25374F6F0C40}"/>
              </a:ext>
            </a:extLst>
          </p:cNvPr>
          <p:cNvSpPr/>
          <p:nvPr/>
        </p:nvSpPr>
        <p:spPr>
          <a:xfrm rot="16200000">
            <a:off x="4262653" y="1423347"/>
            <a:ext cx="190245" cy="106170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8A58BD5-CF47-47A2-9D2E-66B156E00B40}"/>
              </a:ext>
            </a:extLst>
          </p:cNvPr>
          <p:cNvCxnSpPr>
            <a:cxnSpLocks/>
          </p:cNvCxnSpPr>
          <p:nvPr/>
        </p:nvCxnSpPr>
        <p:spPr>
          <a:xfrm>
            <a:off x="1472493" y="1338890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451A284-4535-44DA-BEB2-078F9A10ADED}"/>
              </a:ext>
            </a:extLst>
          </p:cNvPr>
          <p:cNvSpPr txBox="1"/>
          <p:nvPr/>
        </p:nvSpPr>
        <p:spPr>
          <a:xfrm>
            <a:off x="369906" y="1274930"/>
            <a:ext cx="8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6C89198-CCCB-49D6-B5D9-F9D4DDE0FA9F}"/>
              </a:ext>
            </a:extLst>
          </p:cNvPr>
          <p:cNvSpPr txBox="1"/>
          <p:nvPr/>
        </p:nvSpPr>
        <p:spPr>
          <a:xfrm>
            <a:off x="4979485" y="1584869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15EF0A0-2966-4EA5-9D89-EBA1AFAC0F40}"/>
              </a:ext>
            </a:extLst>
          </p:cNvPr>
          <p:cNvSpPr txBox="1"/>
          <p:nvPr/>
        </p:nvSpPr>
        <p:spPr>
          <a:xfrm>
            <a:off x="1320535" y="1571937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9ABE464F-E9B4-4446-A13B-F9BDDC9C149F}"/>
              </a:ext>
            </a:extLst>
          </p:cNvPr>
          <p:cNvSpPr/>
          <p:nvPr/>
        </p:nvSpPr>
        <p:spPr>
          <a:xfrm rot="5400000">
            <a:off x="5445341" y="-441137"/>
            <a:ext cx="378204" cy="3132437"/>
          </a:xfrm>
          <a:prstGeom prst="lef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008000"/>
              </a:highlight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937E74-1338-4E25-90F9-9B7AD4FEA355}"/>
              </a:ext>
            </a:extLst>
          </p:cNvPr>
          <p:cNvSpPr txBox="1"/>
          <p:nvPr/>
        </p:nvSpPr>
        <p:spPr>
          <a:xfrm>
            <a:off x="4746455" y="555830"/>
            <a:ext cx="23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 triple scores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CC85EE4-DA43-4CFD-9BB5-BCB97EDBB760}"/>
              </a:ext>
            </a:extLst>
          </p:cNvPr>
          <p:cNvSpPr txBox="1"/>
          <p:nvPr/>
        </p:nvSpPr>
        <p:spPr>
          <a:xfrm>
            <a:off x="3944103" y="1584869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72458FA-2E82-4508-8D2E-F5F7BED70EEB}"/>
              </a:ext>
            </a:extLst>
          </p:cNvPr>
          <p:cNvSpPr txBox="1"/>
          <p:nvPr/>
        </p:nvSpPr>
        <p:spPr>
          <a:xfrm>
            <a:off x="7035996" y="155447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910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7</cp:revision>
  <dcterms:created xsi:type="dcterms:W3CDTF">2022-03-22T17:20:14Z</dcterms:created>
  <dcterms:modified xsi:type="dcterms:W3CDTF">2022-03-23T13:58:07Z</dcterms:modified>
</cp:coreProperties>
</file>