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19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3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4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59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9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058931" y="1252948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84130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362599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2883891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617836" y="141956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405183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3926474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447765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496905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49034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01163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532925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19910B-26C5-4215-8AA7-ADACE8F4CA8F}"/>
              </a:ext>
            </a:extLst>
          </p:cNvPr>
          <p:cNvCxnSpPr>
            <a:cxnSpLocks/>
          </p:cNvCxnSpPr>
          <p:nvPr/>
        </p:nvCxnSpPr>
        <p:spPr>
          <a:xfrm>
            <a:off x="704885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448631-4989-4036-978C-71E1B4620D20}"/>
              </a:ext>
            </a:extLst>
          </p:cNvPr>
          <p:cNvCxnSpPr>
            <a:cxnSpLocks/>
          </p:cNvCxnSpPr>
          <p:nvPr/>
        </p:nvCxnSpPr>
        <p:spPr>
          <a:xfrm>
            <a:off x="7564787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3246774" y="-964651"/>
            <a:ext cx="316812" cy="3127750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2362599" y="64114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315330" y="1125533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37132" y="1046321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4774593" y="-1168082"/>
            <a:ext cx="378204" cy="4159608"/>
          </a:xfrm>
          <a:prstGeom prst="leftBrace">
            <a:avLst>
              <a:gd name="adj1" fmla="val 8333"/>
              <a:gd name="adj2" fmla="val 34978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5166211" y="338712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67BAE15-2C19-46CF-8305-B582282BBCF2}"/>
              </a:ext>
            </a:extLst>
          </p:cNvPr>
          <p:cNvCxnSpPr>
            <a:cxnSpLocks/>
          </p:cNvCxnSpPr>
          <p:nvPr/>
        </p:nvCxnSpPr>
        <p:spPr>
          <a:xfrm flipV="1">
            <a:off x="3926474" y="652815"/>
            <a:ext cx="0" cy="8960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A9D875A-ACD3-4D3C-91CB-3AE0C30BF529}"/>
              </a:ext>
            </a:extLst>
          </p:cNvPr>
          <p:cNvCxnSpPr>
            <a:cxnSpLocks/>
          </p:cNvCxnSpPr>
          <p:nvPr/>
        </p:nvCxnSpPr>
        <p:spPr>
          <a:xfrm flipV="1">
            <a:off x="2883891" y="603369"/>
            <a:ext cx="0" cy="118553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596FF51-4080-4EDF-855A-CF14BB182572}"/>
              </a:ext>
            </a:extLst>
          </p:cNvPr>
          <p:cNvSpPr txBox="1"/>
          <p:nvPr/>
        </p:nvSpPr>
        <p:spPr>
          <a:xfrm>
            <a:off x="2537000" y="1807930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score</a:t>
            </a:r>
            <a:r>
              <a:rPr lang="de-DE" sz="1400" baseline="-25000" dirty="0"/>
              <a:t>min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4E328D3-F66F-4194-B3BA-490C13A3CFF8}"/>
              </a:ext>
            </a:extLst>
          </p:cNvPr>
          <p:cNvSpPr txBox="1"/>
          <p:nvPr/>
        </p:nvSpPr>
        <p:spPr>
          <a:xfrm>
            <a:off x="3424338" y="1563411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0.5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686D536-C20C-486D-B620-4AE68913A885}"/>
              </a:ext>
            </a:extLst>
          </p:cNvPr>
          <p:cNvSpPr txBox="1"/>
          <p:nvPr/>
        </p:nvSpPr>
        <p:spPr>
          <a:xfrm>
            <a:off x="4572811" y="2052819"/>
            <a:ext cx="11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0B2BC8C-49ED-4910-AAAC-DC5A13C2A0E3}"/>
              </a:ext>
            </a:extLst>
          </p:cNvPr>
          <p:cNvSpPr txBox="1"/>
          <p:nvPr/>
        </p:nvSpPr>
        <p:spPr>
          <a:xfrm>
            <a:off x="2399031" y="2067403"/>
            <a:ext cx="10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0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4537DC1-DD47-4909-8AF4-07BC3F3B0FA3}"/>
              </a:ext>
            </a:extLst>
          </p:cNvPr>
          <p:cNvCxnSpPr>
            <a:cxnSpLocks/>
          </p:cNvCxnSpPr>
          <p:nvPr/>
        </p:nvCxnSpPr>
        <p:spPr>
          <a:xfrm flipV="1">
            <a:off x="4978856" y="603368"/>
            <a:ext cx="0" cy="118553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946292F-25A8-40C8-959D-5AEDE11795E0}"/>
              </a:ext>
            </a:extLst>
          </p:cNvPr>
          <p:cNvSpPr txBox="1"/>
          <p:nvPr/>
        </p:nvSpPr>
        <p:spPr>
          <a:xfrm>
            <a:off x="4677722" y="1806228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score</a:t>
            </a:r>
            <a:r>
              <a:rPr lang="de-DE" sz="1400" baseline="-250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10</cp:revision>
  <dcterms:created xsi:type="dcterms:W3CDTF">2022-03-22T17:20:14Z</dcterms:created>
  <dcterms:modified xsi:type="dcterms:W3CDTF">2022-03-23T15:17:25Z</dcterms:modified>
</cp:coreProperties>
</file>