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82804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10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412312"/>
            <a:ext cx="62103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1323249"/>
            <a:ext cx="62103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39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23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134133"/>
            <a:ext cx="1785461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134133"/>
            <a:ext cx="5252879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0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94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628091"/>
            <a:ext cx="7141845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1685991"/>
            <a:ext cx="7141845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38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670664"/>
            <a:ext cx="351917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670664"/>
            <a:ext cx="3519170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9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134133"/>
            <a:ext cx="7141845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617594"/>
            <a:ext cx="350299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920267"/>
            <a:ext cx="3502997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617594"/>
            <a:ext cx="352024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920267"/>
            <a:ext cx="3520249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59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30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9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67958"/>
            <a:ext cx="267064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362742"/>
            <a:ext cx="4191953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755809"/>
            <a:ext cx="267064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67958"/>
            <a:ext cx="2670644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362742"/>
            <a:ext cx="4191953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755809"/>
            <a:ext cx="2670644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1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134133"/>
            <a:ext cx="7141845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670664"/>
            <a:ext cx="7141845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2335076"/>
            <a:ext cx="186309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2D55C-A005-4D33-AEF7-6A11993483F0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2335076"/>
            <a:ext cx="279463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2335076"/>
            <a:ext cx="186309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1D4B-6C41-4668-8BD7-10CBBCA555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2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F421C57-D833-43A2-A569-6EE716EA597A}"/>
              </a:ext>
            </a:extLst>
          </p:cNvPr>
          <p:cNvCxnSpPr>
            <a:cxnSpLocks/>
          </p:cNvCxnSpPr>
          <p:nvPr/>
        </p:nvCxnSpPr>
        <p:spPr>
          <a:xfrm>
            <a:off x="1058931" y="1252948"/>
            <a:ext cx="67231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3313D1-91D4-4CC2-8CD5-3DFF7D0199B0}"/>
              </a:ext>
            </a:extLst>
          </p:cNvPr>
          <p:cNvCxnSpPr>
            <a:cxnSpLocks/>
          </p:cNvCxnSpPr>
          <p:nvPr/>
        </p:nvCxnSpPr>
        <p:spPr>
          <a:xfrm>
            <a:off x="1841306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0AFDEB0-866C-4A5F-830D-6E15D287509D}"/>
              </a:ext>
            </a:extLst>
          </p:cNvPr>
          <p:cNvCxnSpPr>
            <a:cxnSpLocks/>
          </p:cNvCxnSpPr>
          <p:nvPr/>
        </p:nvCxnSpPr>
        <p:spPr>
          <a:xfrm>
            <a:off x="2362599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6997A8B-71C1-4A8B-A262-898961216A41}"/>
              </a:ext>
            </a:extLst>
          </p:cNvPr>
          <p:cNvCxnSpPr>
            <a:cxnSpLocks/>
          </p:cNvCxnSpPr>
          <p:nvPr/>
        </p:nvCxnSpPr>
        <p:spPr>
          <a:xfrm>
            <a:off x="2883891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558A3A2-831D-4BC9-A836-BF09DB5EDB39}"/>
              </a:ext>
            </a:extLst>
          </p:cNvPr>
          <p:cNvSpPr txBox="1"/>
          <p:nvPr/>
        </p:nvSpPr>
        <p:spPr>
          <a:xfrm>
            <a:off x="2617836" y="141956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C6296F0-2DD7-4394-B935-30426BB7D79E}"/>
              </a:ext>
            </a:extLst>
          </p:cNvPr>
          <p:cNvCxnSpPr>
            <a:cxnSpLocks/>
          </p:cNvCxnSpPr>
          <p:nvPr/>
        </p:nvCxnSpPr>
        <p:spPr>
          <a:xfrm>
            <a:off x="3405183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77D0671-DD77-4396-88AF-51A1575F0A8B}"/>
              </a:ext>
            </a:extLst>
          </p:cNvPr>
          <p:cNvCxnSpPr>
            <a:cxnSpLocks/>
          </p:cNvCxnSpPr>
          <p:nvPr/>
        </p:nvCxnSpPr>
        <p:spPr>
          <a:xfrm>
            <a:off x="3926474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5A2CDB-18DA-447E-97E5-86F4D16E0140}"/>
              </a:ext>
            </a:extLst>
          </p:cNvPr>
          <p:cNvCxnSpPr>
            <a:cxnSpLocks/>
          </p:cNvCxnSpPr>
          <p:nvPr/>
        </p:nvCxnSpPr>
        <p:spPr>
          <a:xfrm>
            <a:off x="4447765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933A54-5686-4C90-A843-643449CE4ABD}"/>
              </a:ext>
            </a:extLst>
          </p:cNvPr>
          <p:cNvCxnSpPr>
            <a:cxnSpLocks/>
          </p:cNvCxnSpPr>
          <p:nvPr/>
        </p:nvCxnSpPr>
        <p:spPr>
          <a:xfrm>
            <a:off x="4969056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9A51B17-CF46-4AEC-8D7B-A5EB68D8B0BA}"/>
              </a:ext>
            </a:extLst>
          </p:cNvPr>
          <p:cNvCxnSpPr>
            <a:cxnSpLocks/>
          </p:cNvCxnSpPr>
          <p:nvPr/>
        </p:nvCxnSpPr>
        <p:spPr>
          <a:xfrm>
            <a:off x="5490346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2C32FFA-7E2A-435C-A17E-04AC4F852BCC}"/>
              </a:ext>
            </a:extLst>
          </p:cNvPr>
          <p:cNvCxnSpPr>
            <a:cxnSpLocks/>
          </p:cNvCxnSpPr>
          <p:nvPr/>
        </p:nvCxnSpPr>
        <p:spPr>
          <a:xfrm>
            <a:off x="6011636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84B1081-B169-4E6E-AB55-C6667CA702F6}"/>
              </a:ext>
            </a:extLst>
          </p:cNvPr>
          <p:cNvCxnSpPr>
            <a:cxnSpLocks/>
          </p:cNvCxnSpPr>
          <p:nvPr/>
        </p:nvCxnSpPr>
        <p:spPr>
          <a:xfrm>
            <a:off x="6532925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519910B-26C5-4215-8AA7-ADACE8F4CA8F}"/>
              </a:ext>
            </a:extLst>
          </p:cNvPr>
          <p:cNvCxnSpPr>
            <a:cxnSpLocks/>
          </p:cNvCxnSpPr>
          <p:nvPr/>
        </p:nvCxnSpPr>
        <p:spPr>
          <a:xfrm>
            <a:off x="7048856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6448631-4989-4036-978C-71E1B4620D20}"/>
              </a:ext>
            </a:extLst>
          </p:cNvPr>
          <p:cNvCxnSpPr>
            <a:cxnSpLocks/>
          </p:cNvCxnSpPr>
          <p:nvPr/>
        </p:nvCxnSpPr>
        <p:spPr>
          <a:xfrm>
            <a:off x="7564787" y="113224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CA9F75AE-4F35-40E5-8341-4D2F85444614}"/>
              </a:ext>
            </a:extLst>
          </p:cNvPr>
          <p:cNvSpPr/>
          <p:nvPr/>
        </p:nvSpPr>
        <p:spPr>
          <a:xfrm rot="5400000">
            <a:off x="3246774" y="-964651"/>
            <a:ext cx="316812" cy="3127750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EC0DC2-5B30-4853-A1EE-C0418E2E3DD5}"/>
              </a:ext>
            </a:extLst>
          </p:cNvPr>
          <p:cNvSpPr txBox="1"/>
          <p:nvPr/>
        </p:nvSpPr>
        <p:spPr>
          <a:xfrm>
            <a:off x="2362599" y="64114"/>
            <a:ext cx="22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 triple scores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8A58BD5-CF47-47A2-9D2E-66B156E00B40}"/>
              </a:ext>
            </a:extLst>
          </p:cNvPr>
          <p:cNvCxnSpPr>
            <a:cxnSpLocks/>
          </p:cNvCxnSpPr>
          <p:nvPr/>
        </p:nvCxnSpPr>
        <p:spPr>
          <a:xfrm>
            <a:off x="1315330" y="1125533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7451A284-4535-44DA-BEB2-078F9A10ADED}"/>
              </a:ext>
            </a:extLst>
          </p:cNvPr>
          <p:cNvSpPr txBox="1"/>
          <p:nvPr/>
        </p:nvSpPr>
        <p:spPr>
          <a:xfrm>
            <a:off x="337132" y="1046321"/>
            <a:ext cx="88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scores</a:t>
            </a:r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9ABE464F-E9B4-4446-A13B-F9BDDC9C149F}"/>
              </a:ext>
            </a:extLst>
          </p:cNvPr>
          <p:cNvSpPr/>
          <p:nvPr/>
        </p:nvSpPr>
        <p:spPr>
          <a:xfrm rot="5400000">
            <a:off x="4774593" y="-1168082"/>
            <a:ext cx="378204" cy="4159608"/>
          </a:xfrm>
          <a:prstGeom prst="leftBrace">
            <a:avLst>
              <a:gd name="adj1" fmla="val 8333"/>
              <a:gd name="adj2" fmla="val 34978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008000"/>
              </a:highlight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C937E74-1338-4E25-90F9-9B7AD4FEA355}"/>
              </a:ext>
            </a:extLst>
          </p:cNvPr>
          <p:cNvSpPr txBox="1"/>
          <p:nvPr/>
        </p:nvSpPr>
        <p:spPr>
          <a:xfrm>
            <a:off x="5166211" y="338712"/>
            <a:ext cx="23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 triple scores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67BAE15-2C19-46CF-8305-B582282BBCF2}"/>
              </a:ext>
            </a:extLst>
          </p:cNvPr>
          <p:cNvCxnSpPr>
            <a:cxnSpLocks/>
          </p:cNvCxnSpPr>
          <p:nvPr/>
        </p:nvCxnSpPr>
        <p:spPr>
          <a:xfrm flipV="1">
            <a:off x="4447765" y="599224"/>
            <a:ext cx="0" cy="89601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A9D875A-ACD3-4D3C-91CB-3AE0C30BF529}"/>
              </a:ext>
            </a:extLst>
          </p:cNvPr>
          <p:cNvCxnSpPr>
            <a:cxnSpLocks/>
          </p:cNvCxnSpPr>
          <p:nvPr/>
        </p:nvCxnSpPr>
        <p:spPr>
          <a:xfrm flipV="1">
            <a:off x="1841305" y="603367"/>
            <a:ext cx="0" cy="118553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596FF51-4080-4EDF-855A-CF14BB182572}"/>
              </a:ext>
            </a:extLst>
          </p:cNvPr>
          <p:cNvSpPr txBox="1"/>
          <p:nvPr/>
        </p:nvSpPr>
        <p:spPr>
          <a:xfrm>
            <a:off x="1535606" y="1755713"/>
            <a:ext cx="125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score</a:t>
            </a:r>
            <a:r>
              <a:rPr lang="de-DE" sz="1400" baseline="-25000" dirty="0"/>
              <a:t>min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4E328D3-F66F-4194-B3BA-490C13A3CFF8}"/>
              </a:ext>
            </a:extLst>
          </p:cNvPr>
          <p:cNvSpPr txBox="1"/>
          <p:nvPr/>
        </p:nvSpPr>
        <p:spPr>
          <a:xfrm>
            <a:off x="3926474" y="1484176"/>
            <a:ext cx="125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P(y = 1) = 0.5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686D536-C20C-486D-B620-4AE68913A885}"/>
              </a:ext>
            </a:extLst>
          </p:cNvPr>
          <p:cNvSpPr txBox="1"/>
          <p:nvPr/>
        </p:nvSpPr>
        <p:spPr>
          <a:xfrm>
            <a:off x="6600670" y="2001642"/>
            <a:ext cx="118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P(y = 1)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0B2BC8C-49ED-4910-AAAC-DC5A13C2A0E3}"/>
              </a:ext>
            </a:extLst>
          </p:cNvPr>
          <p:cNvSpPr txBox="1"/>
          <p:nvPr/>
        </p:nvSpPr>
        <p:spPr>
          <a:xfrm>
            <a:off x="1397637" y="2015186"/>
            <a:ext cx="1056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P(y = 1) = 0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4537DC1-DD47-4909-8AF4-07BC3F3B0FA3}"/>
              </a:ext>
            </a:extLst>
          </p:cNvPr>
          <p:cNvCxnSpPr>
            <a:cxnSpLocks/>
          </p:cNvCxnSpPr>
          <p:nvPr/>
        </p:nvCxnSpPr>
        <p:spPr>
          <a:xfrm flipV="1">
            <a:off x="7043499" y="911722"/>
            <a:ext cx="0" cy="87717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946292F-25A8-40C8-959D-5AEDE11795E0}"/>
              </a:ext>
            </a:extLst>
          </p:cNvPr>
          <p:cNvSpPr txBox="1"/>
          <p:nvPr/>
        </p:nvSpPr>
        <p:spPr>
          <a:xfrm>
            <a:off x="6705581" y="1755051"/>
            <a:ext cx="1253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score</a:t>
            </a:r>
            <a:r>
              <a:rPr lang="de-DE" sz="1400" baseline="-25000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49102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11</cp:revision>
  <dcterms:created xsi:type="dcterms:W3CDTF">2022-03-22T17:20:14Z</dcterms:created>
  <dcterms:modified xsi:type="dcterms:W3CDTF">2022-03-23T15:19:41Z</dcterms:modified>
</cp:coreProperties>
</file>