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28040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98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050" y="412312"/>
            <a:ext cx="6210300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1323249"/>
            <a:ext cx="6210300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64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95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1" y="134133"/>
            <a:ext cx="1785461" cy="21350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7" y="134133"/>
            <a:ext cx="5252879" cy="21350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68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41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628091"/>
            <a:ext cx="7141845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1685991"/>
            <a:ext cx="7141845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80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670664"/>
            <a:ext cx="3519170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670664"/>
            <a:ext cx="3519170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80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134133"/>
            <a:ext cx="7141845" cy="48696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6" y="617594"/>
            <a:ext cx="3502997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6" y="920267"/>
            <a:ext cx="3502997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2" y="617594"/>
            <a:ext cx="3520249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2" y="920267"/>
            <a:ext cx="3520249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18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52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46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167958"/>
            <a:ext cx="2670644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362742"/>
            <a:ext cx="4191953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755809"/>
            <a:ext cx="2670644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18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167958"/>
            <a:ext cx="2670644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362742"/>
            <a:ext cx="4191953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755809"/>
            <a:ext cx="2670644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69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134133"/>
            <a:ext cx="7141845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670664"/>
            <a:ext cx="7141845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2335076"/>
            <a:ext cx="186309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2D55C-A005-4D33-AEF7-6A11993483F0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2335076"/>
            <a:ext cx="2794635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2335076"/>
            <a:ext cx="186309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21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F421C57-D833-43A2-A569-6EE716EA597A}"/>
              </a:ext>
            </a:extLst>
          </p:cNvPr>
          <p:cNvCxnSpPr>
            <a:cxnSpLocks/>
          </p:cNvCxnSpPr>
          <p:nvPr/>
        </p:nvCxnSpPr>
        <p:spPr>
          <a:xfrm>
            <a:off x="1216094" y="1466308"/>
            <a:ext cx="584304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D3313D1-91D4-4CC2-8CD5-3DFF7D0199B0}"/>
              </a:ext>
            </a:extLst>
          </p:cNvPr>
          <p:cNvCxnSpPr>
            <a:cxnSpLocks/>
          </p:cNvCxnSpPr>
          <p:nvPr/>
        </p:nvCxnSpPr>
        <p:spPr>
          <a:xfrm>
            <a:off x="1998469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0AFDEB0-866C-4A5F-830D-6E15D287509D}"/>
              </a:ext>
            </a:extLst>
          </p:cNvPr>
          <p:cNvCxnSpPr>
            <a:cxnSpLocks/>
          </p:cNvCxnSpPr>
          <p:nvPr/>
        </p:nvCxnSpPr>
        <p:spPr>
          <a:xfrm>
            <a:off x="2519762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6997A8B-71C1-4A8B-A262-898961216A41}"/>
              </a:ext>
            </a:extLst>
          </p:cNvPr>
          <p:cNvCxnSpPr>
            <a:cxnSpLocks/>
          </p:cNvCxnSpPr>
          <p:nvPr/>
        </p:nvCxnSpPr>
        <p:spPr>
          <a:xfrm>
            <a:off x="3041054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558A3A2-831D-4BC9-A836-BF09DB5EDB39}"/>
              </a:ext>
            </a:extLst>
          </p:cNvPr>
          <p:cNvSpPr txBox="1"/>
          <p:nvPr/>
        </p:nvSpPr>
        <p:spPr>
          <a:xfrm>
            <a:off x="2774995" y="1632926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C6296F0-2DD7-4394-B935-30426BB7D79E}"/>
              </a:ext>
            </a:extLst>
          </p:cNvPr>
          <p:cNvCxnSpPr>
            <a:cxnSpLocks/>
          </p:cNvCxnSpPr>
          <p:nvPr/>
        </p:nvCxnSpPr>
        <p:spPr>
          <a:xfrm>
            <a:off x="3562346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77D0671-DD77-4396-88AF-51A1575F0A8B}"/>
              </a:ext>
            </a:extLst>
          </p:cNvPr>
          <p:cNvCxnSpPr>
            <a:cxnSpLocks/>
          </p:cNvCxnSpPr>
          <p:nvPr/>
        </p:nvCxnSpPr>
        <p:spPr>
          <a:xfrm>
            <a:off x="4083637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5A2CDB-18DA-447E-97E5-86F4D16E0140}"/>
              </a:ext>
            </a:extLst>
          </p:cNvPr>
          <p:cNvCxnSpPr>
            <a:cxnSpLocks/>
          </p:cNvCxnSpPr>
          <p:nvPr/>
        </p:nvCxnSpPr>
        <p:spPr>
          <a:xfrm>
            <a:off x="4604928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933A54-5686-4C90-A843-643449CE4ABD}"/>
              </a:ext>
            </a:extLst>
          </p:cNvPr>
          <p:cNvCxnSpPr>
            <a:cxnSpLocks/>
          </p:cNvCxnSpPr>
          <p:nvPr/>
        </p:nvCxnSpPr>
        <p:spPr>
          <a:xfrm>
            <a:off x="5126219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9A51B17-CF46-4AEC-8D7B-A5EB68D8B0BA}"/>
              </a:ext>
            </a:extLst>
          </p:cNvPr>
          <p:cNvCxnSpPr>
            <a:cxnSpLocks/>
          </p:cNvCxnSpPr>
          <p:nvPr/>
        </p:nvCxnSpPr>
        <p:spPr>
          <a:xfrm>
            <a:off x="5647509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2C32FFA-7E2A-435C-A17E-04AC4F852BCC}"/>
              </a:ext>
            </a:extLst>
          </p:cNvPr>
          <p:cNvCxnSpPr>
            <a:cxnSpLocks/>
          </p:cNvCxnSpPr>
          <p:nvPr/>
        </p:nvCxnSpPr>
        <p:spPr>
          <a:xfrm>
            <a:off x="6168799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84B1081-B169-4E6E-AB55-C6667CA702F6}"/>
              </a:ext>
            </a:extLst>
          </p:cNvPr>
          <p:cNvCxnSpPr>
            <a:cxnSpLocks/>
          </p:cNvCxnSpPr>
          <p:nvPr/>
        </p:nvCxnSpPr>
        <p:spPr>
          <a:xfrm>
            <a:off x="6690088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eschweifte Klammer links 19">
            <a:extLst>
              <a:ext uri="{FF2B5EF4-FFF2-40B4-BE49-F238E27FC236}">
                <a16:creationId xmlns:a16="http://schemas.microsoft.com/office/drawing/2014/main" id="{CA9F75AE-4F35-40E5-8341-4D2F85444614}"/>
              </a:ext>
            </a:extLst>
          </p:cNvPr>
          <p:cNvSpPr/>
          <p:nvPr/>
        </p:nvSpPr>
        <p:spPr>
          <a:xfrm rot="5400000">
            <a:off x="3028518" y="-614848"/>
            <a:ext cx="378204" cy="2916673"/>
          </a:xfrm>
          <a:prstGeom prst="lef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D27636A-D819-4097-9878-23677F06D90F}"/>
              </a:ext>
            </a:extLst>
          </p:cNvPr>
          <p:cNvSpPr txBox="1"/>
          <p:nvPr/>
        </p:nvSpPr>
        <p:spPr>
          <a:xfrm>
            <a:off x="2742190" y="2030904"/>
            <a:ext cx="268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Uncertainty of the model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3EC0DC2-5B30-4853-A1EE-C0418E2E3DD5}"/>
              </a:ext>
            </a:extLst>
          </p:cNvPr>
          <p:cNvSpPr txBox="1"/>
          <p:nvPr/>
        </p:nvSpPr>
        <p:spPr>
          <a:xfrm>
            <a:off x="2250262" y="329312"/>
            <a:ext cx="224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Negative triple scores</a:t>
            </a:r>
          </a:p>
        </p:txBody>
      </p:sp>
      <p:sp>
        <p:nvSpPr>
          <p:cNvPr id="23" name="Geschweifte Klammer links 22">
            <a:extLst>
              <a:ext uri="{FF2B5EF4-FFF2-40B4-BE49-F238E27FC236}">
                <a16:creationId xmlns:a16="http://schemas.microsoft.com/office/drawing/2014/main" id="{F1B55261-A5E2-4D36-8BB3-25374F6F0C40}"/>
              </a:ext>
            </a:extLst>
          </p:cNvPr>
          <p:cNvSpPr/>
          <p:nvPr/>
        </p:nvSpPr>
        <p:spPr>
          <a:xfrm rot="16200000">
            <a:off x="3762211" y="1176525"/>
            <a:ext cx="190245" cy="1637246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8A58BD5-CF47-47A2-9D2E-66B156E00B40}"/>
              </a:ext>
            </a:extLst>
          </p:cNvPr>
          <p:cNvCxnSpPr>
            <a:cxnSpLocks/>
          </p:cNvCxnSpPr>
          <p:nvPr/>
        </p:nvCxnSpPr>
        <p:spPr>
          <a:xfrm>
            <a:off x="1472493" y="1338890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7451A284-4535-44DA-BEB2-078F9A10ADED}"/>
              </a:ext>
            </a:extLst>
          </p:cNvPr>
          <p:cNvSpPr txBox="1"/>
          <p:nvPr/>
        </p:nvSpPr>
        <p:spPr>
          <a:xfrm>
            <a:off x="394048" y="1252488"/>
            <a:ext cx="88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scores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15EF0A0-2966-4EA5-9D89-EBA1AFAC0F40}"/>
              </a:ext>
            </a:extLst>
          </p:cNvPr>
          <p:cNvSpPr txBox="1"/>
          <p:nvPr/>
        </p:nvSpPr>
        <p:spPr>
          <a:xfrm>
            <a:off x="1274737" y="1554478"/>
            <a:ext cx="5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-10</a:t>
            </a:r>
          </a:p>
        </p:txBody>
      </p: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9ABE464F-E9B4-4446-A13B-F9BDDC9C149F}"/>
              </a:ext>
            </a:extLst>
          </p:cNvPr>
          <p:cNvSpPr/>
          <p:nvPr/>
        </p:nvSpPr>
        <p:spPr>
          <a:xfrm rot="5400000">
            <a:off x="4737699" y="-760665"/>
            <a:ext cx="378204" cy="3771494"/>
          </a:xfrm>
          <a:prstGeom prst="leftBrace">
            <a:avLst>
              <a:gd name="adj1" fmla="val 8333"/>
              <a:gd name="adj2" fmla="val 28664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highlight>
                <a:srgbClr val="008000"/>
              </a:highlight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C937E74-1338-4E25-90F9-9B7AD4FEA355}"/>
              </a:ext>
            </a:extLst>
          </p:cNvPr>
          <p:cNvSpPr txBox="1"/>
          <p:nvPr/>
        </p:nvSpPr>
        <p:spPr>
          <a:xfrm>
            <a:off x="4861067" y="583208"/>
            <a:ext cx="231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Positive triple scores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9E17C22-13C2-48EA-B02F-944425D56243}"/>
              </a:ext>
            </a:extLst>
          </p:cNvPr>
          <p:cNvSpPr txBox="1"/>
          <p:nvPr/>
        </p:nvSpPr>
        <p:spPr>
          <a:xfrm>
            <a:off x="3926478" y="1554478"/>
            <a:ext cx="5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64AA931-8010-4C91-91EA-17B4E46264FE}"/>
              </a:ext>
            </a:extLst>
          </p:cNvPr>
          <p:cNvSpPr txBox="1"/>
          <p:nvPr/>
        </p:nvSpPr>
        <p:spPr>
          <a:xfrm>
            <a:off x="6487883" y="1557963"/>
            <a:ext cx="5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B94AAD6-D2A4-4713-BF09-F41FBB49B417}"/>
              </a:ext>
            </a:extLst>
          </p:cNvPr>
          <p:cNvSpPr txBox="1"/>
          <p:nvPr/>
        </p:nvSpPr>
        <p:spPr>
          <a:xfrm>
            <a:off x="3377825" y="1559625"/>
            <a:ext cx="5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32650AD-923C-4144-9F02-3BAA6773E8DD}"/>
              </a:ext>
            </a:extLst>
          </p:cNvPr>
          <p:cNvSpPr txBox="1"/>
          <p:nvPr/>
        </p:nvSpPr>
        <p:spPr>
          <a:xfrm>
            <a:off x="2829172" y="1555358"/>
            <a:ext cx="5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-4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28933B1-1F84-4984-B5DC-91CE9FBE1BA4}"/>
              </a:ext>
            </a:extLst>
          </p:cNvPr>
          <p:cNvSpPr txBox="1"/>
          <p:nvPr/>
        </p:nvSpPr>
        <p:spPr>
          <a:xfrm>
            <a:off x="2329828" y="1550176"/>
            <a:ext cx="5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-6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8164C7C-5EFE-4AD2-9BB9-F7826BB6BBAB}"/>
              </a:ext>
            </a:extLst>
          </p:cNvPr>
          <p:cNvSpPr txBox="1"/>
          <p:nvPr/>
        </p:nvSpPr>
        <p:spPr>
          <a:xfrm>
            <a:off x="1822427" y="1554822"/>
            <a:ext cx="5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-8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9F5D68F-EBC6-4EB6-9FBA-2C1139FC3D2F}"/>
              </a:ext>
            </a:extLst>
          </p:cNvPr>
          <p:cNvSpPr txBox="1"/>
          <p:nvPr/>
        </p:nvSpPr>
        <p:spPr>
          <a:xfrm>
            <a:off x="4443535" y="1555771"/>
            <a:ext cx="5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83C796C-FCAC-4E0D-AD21-3102594582E9}"/>
              </a:ext>
            </a:extLst>
          </p:cNvPr>
          <p:cNvSpPr txBox="1"/>
          <p:nvPr/>
        </p:nvSpPr>
        <p:spPr>
          <a:xfrm>
            <a:off x="4968031" y="1557064"/>
            <a:ext cx="5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9E5F13A-FC8D-410B-87EF-2B60B8493C75}"/>
              </a:ext>
            </a:extLst>
          </p:cNvPr>
          <p:cNvSpPr txBox="1"/>
          <p:nvPr/>
        </p:nvSpPr>
        <p:spPr>
          <a:xfrm>
            <a:off x="5485783" y="1549938"/>
            <a:ext cx="5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A50498B-D9A6-4043-8C13-1026F9837ACC}"/>
              </a:ext>
            </a:extLst>
          </p:cNvPr>
          <p:cNvSpPr txBox="1"/>
          <p:nvPr/>
        </p:nvSpPr>
        <p:spPr>
          <a:xfrm>
            <a:off x="6017407" y="1557064"/>
            <a:ext cx="5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D46EBEC-7447-4D27-B468-C1AAD3E43ED7}"/>
              </a:ext>
            </a:extLst>
          </p:cNvPr>
          <p:cNvSpPr txBox="1"/>
          <p:nvPr/>
        </p:nvSpPr>
        <p:spPr>
          <a:xfrm>
            <a:off x="6436062" y="2017151"/>
            <a:ext cx="268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score</a:t>
            </a:r>
            <a:r>
              <a:rPr lang="de-DE" baseline="-25000" dirty="0"/>
              <a:t>max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E5BC516-A53D-4908-A102-B78425091431}"/>
              </a:ext>
            </a:extLst>
          </p:cNvPr>
          <p:cNvSpPr txBox="1"/>
          <p:nvPr/>
        </p:nvSpPr>
        <p:spPr>
          <a:xfrm>
            <a:off x="1377468" y="2006880"/>
            <a:ext cx="96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score</a:t>
            </a:r>
            <a:r>
              <a:rPr lang="de-DE" baseline="-25000" dirty="0"/>
              <a:t>min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B206F0D-B3C6-4E09-963B-17223EBBA127}"/>
              </a:ext>
            </a:extLst>
          </p:cNvPr>
          <p:cNvCxnSpPr>
            <a:cxnSpLocks/>
          </p:cNvCxnSpPr>
          <p:nvPr/>
        </p:nvCxnSpPr>
        <p:spPr>
          <a:xfrm>
            <a:off x="1759283" y="1101839"/>
            <a:ext cx="0" cy="9884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0CB5FD70-EB52-4053-B90B-E3DAC8C640F3}"/>
              </a:ext>
            </a:extLst>
          </p:cNvPr>
          <p:cNvCxnSpPr>
            <a:cxnSpLocks/>
          </p:cNvCxnSpPr>
          <p:nvPr/>
        </p:nvCxnSpPr>
        <p:spPr>
          <a:xfrm>
            <a:off x="6812548" y="1345601"/>
            <a:ext cx="0" cy="7446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02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</Words>
  <Application>Microsoft Office PowerPoint</Application>
  <PresentationFormat>Benutzerdefiniert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Schäfer</dc:creator>
  <cp:lastModifiedBy>Christoph Schäfer</cp:lastModifiedBy>
  <cp:revision>9</cp:revision>
  <dcterms:created xsi:type="dcterms:W3CDTF">2022-03-22T17:20:14Z</dcterms:created>
  <dcterms:modified xsi:type="dcterms:W3CDTF">2022-03-28T13:43:59Z</dcterms:modified>
</cp:coreProperties>
</file>