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6B93A-2DDE-4F1D-9137-02172B481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8D0677-7B7F-41AF-A19D-EE88C5BF6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1932E-6EE3-4B99-954B-81173966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68BB-9C24-4592-B29B-48FBCD37F686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62DC94-9630-4831-A777-6AF4B066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149AE8-ED24-4C27-977A-D542A9AE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A5B-6131-4A4A-B29C-903C5D6C4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49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912D8-EA2C-4901-AAB1-FCA3B28E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74C637-14ED-4EC6-AD06-7A2B3FF63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120638-88F8-4A56-A660-B1A2DB16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68BB-9C24-4592-B29B-48FBCD37F686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A16489-CBCE-4249-9E51-44AF810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BFE90-1225-46B6-815E-AC21AD43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A5B-6131-4A4A-B29C-903C5D6C4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69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80C92E-3D8B-4E0F-B441-83EF270C4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73141A-14EC-49CE-AFA9-B672DB664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814677-EE22-4583-A83C-E8925397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68BB-9C24-4592-B29B-48FBCD37F686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B27796-E637-4CCA-81AF-187D029A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157508-B056-479A-8C01-697F8AA7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A5B-6131-4A4A-B29C-903C5D6C4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8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FE2F8-BF21-46BC-9E24-B7965881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F0AFD-C156-4E39-987A-35D11BB7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957B1D-F818-43F8-8F08-7B105BF4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68BB-9C24-4592-B29B-48FBCD37F686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F433FE-9C9F-45E6-9405-6445122E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E95C2D-CCEF-409D-A953-85BA1181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A5B-6131-4A4A-B29C-903C5D6C4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51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DC390-5926-4B8A-8A36-28D9F477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F7DB89-1221-4C40-ACC4-B7CACF9D3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BD6B6B-6A61-4958-A974-92E12525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68BB-9C24-4592-B29B-48FBCD37F686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37758-09DF-44DF-BA85-9E964230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600699-8888-4041-AB3D-A8C34DC4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A5B-6131-4A4A-B29C-903C5D6C4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17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8E549-3B58-436A-9C8C-9AA5643E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266025-FFAE-406D-98CC-5B886D37B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44236-2BEE-43DD-9787-B797CB254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EEDBF0-ED72-4195-88ED-7603187D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68BB-9C24-4592-B29B-48FBCD37F686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410851-1B7C-4E19-B71C-F0B6BF2E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46C082-42E0-407A-ADCA-9490D691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A5B-6131-4A4A-B29C-903C5D6C4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61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F86C2-3CBE-40AA-8D49-2971C585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F3F0F5-DE34-4F7A-8905-2054084A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9D4E21-FCBC-44D5-AE9D-389D2FD5B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F30E4D-DFCA-4E25-BC3D-20CDF7788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2A165A-BE70-4DE4-B0C2-4586FBA34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00958A-4AAE-4300-B67A-B99DB484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68BB-9C24-4592-B29B-48FBCD37F686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05E05F-6DC9-453B-8FCF-E922D2BD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96EE9E-CD7A-4DD8-BD02-A5F69582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A5B-6131-4A4A-B29C-903C5D6C4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5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99910-4A57-4CFE-8CDE-016B008A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EEF9D1-0DA1-4409-8226-669DA689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68BB-9C24-4592-B29B-48FBCD37F686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E53A65-5FA7-4E36-A36D-98496497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BDFF80-1981-4055-95C3-C79895D9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A5B-6131-4A4A-B29C-903C5D6C4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35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8EC30C-89E9-4477-9E09-E495CF1B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68BB-9C24-4592-B29B-48FBCD37F686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05C3AA-0296-42C7-881B-94100089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8309F2-419E-4F57-9446-D97076DC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A5B-6131-4A4A-B29C-903C5D6C4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56F0A-E31F-48DC-B07C-18042660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9F1297-E107-415B-8E6C-EDC9B34A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94D2E3-8333-4C99-AAED-95C1C1D29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890134-865E-4A3D-9822-317C549B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68BB-9C24-4592-B29B-48FBCD37F686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A59B9A-51CC-49A4-AF53-61E172F9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91C098-BDB1-469F-B270-A0F21AFC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A5B-6131-4A4A-B29C-903C5D6C4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47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D507E-8F19-4E58-AC95-15A14194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888CA8-2286-4A03-8CD9-FA1D36CD2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5FED6A-7786-4CC8-A1D3-61D16848F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F54187-86D2-46D5-AF37-425E3304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68BB-9C24-4592-B29B-48FBCD37F686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8D486F-E7BF-4FA1-B0A2-18D59A3A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06F519-686F-4D4B-AB95-6F5B1886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A5B-6131-4A4A-B29C-903C5D6C4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58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09EB39-D150-455E-B60C-94CA379A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90C9A1-8686-447D-BCB2-0A23758A4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F4E1D2-2AD0-4616-B7B7-99D80F5B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468BB-9C24-4592-B29B-48FBCD37F686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65E76F-8293-43CB-B095-37B23FA00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6ABA84-3E60-4F36-B39C-FB8C3400F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C0A5B-6131-4A4A-B29C-903C5D6C4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8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625704F-D2E3-493F-9CBE-87766FE52723}"/>
              </a:ext>
            </a:extLst>
          </p:cNvPr>
          <p:cNvSpPr/>
          <p:nvPr/>
        </p:nvSpPr>
        <p:spPr>
          <a:xfrm>
            <a:off x="3658802" y="1580225"/>
            <a:ext cx="2422402" cy="1762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negative </a:t>
            </a:r>
            <a:r>
              <a:rPr lang="de-DE" dirty="0" err="1">
                <a:solidFill>
                  <a:schemeClr val="tx1"/>
                </a:solidFill>
              </a:rPr>
              <a:t>sampler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F73923B-7A03-4624-B536-C0268F982D32}"/>
              </a:ext>
            </a:extLst>
          </p:cNvPr>
          <p:cNvSpPr/>
          <p:nvPr/>
        </p:nvSpPr>
        <p:spPr>
          <a:xfrm>
            <a:off x="7886330" y="1580226"/>
            <a:ext cx="2422402" cy="1762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oracle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286CDDE-E2B3-49DD-954A-3AF625DF12EC}"/>
              </a:ext>
            </a:extLst>
          </p:cNvPr>
          <p:cNvCxnSpPr>
            <a:cxnSpLocks/>
          </p:cNvCxnSpPr>
          <p:nvPr/>
        </p:nvCxnSpPr>
        <p:spPr>
          <a:xfrm flipV="1">
            <a:off x="1297106" y="1828801"/>
            <a:ext cx="2361696" cy="408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1D1D0AB-4BAA-4532-97B0-1FB17821EBF8}"/>
              </a:ext>
            </a:extLst>
          </p:cNvPr>
          <p:cNvSpPr txBox="1"/>
          <p:nvPr/>
        </p:nvSpPr>
        <p:spPr>
          <a:xfrm rot="21061171">
            <a:off x="1528018" y="1694967"/>
            <a:ext cx="155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Positive </a:t>
            </a:r>
            <a:r>
              <a:rPr lang="de-DE" dirty="0" err="1"/>
              <a:t>triples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756881D-30F5-49DA-AEA4-E4B24E72A6DA}"/>
              </a:ext>
            </a:extLst>
          </p:cNvPr>
          <p:cNvSpPr txBox="1"/>
          <p:nvPr/>
        </p:nvSpPr>
        <p:spPr>
          <a:xfrm>
            <a:off x="598260" y="2077378"/>
            <a:ext cx="698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KG</a:t>
            </a:r>
            <a:endParaRPr lang="de-DE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4D274DD-BA44-4723-9481-32328A930F3C}"/>
              </a:ext>
            </a:extLst>
          </p:cNvPr>
          <p:cNvCxnSpPr>
            <a:cxnSpLocks/>
          </p:cNvCxnSpPr>
          <p:nvPr/>
        </p:nvCxnSpPr>
        <p:spPr>
          <a:xfrm>
            <a:off x="6110798" y="1888514"/>
            <a:ext cx="17755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170F53A-F20F-4D92-81EB-4AC5194CC95D}"/>
              </a:ext>
            </a:extLst>
          </p:cNvPr>
          <p:cNvCxnSpPr>
            <a:cxnSpLocks/>
          </p:cNvCxnSpPr>
          <p:nvPr/>
        </p:nvCxnSpPr>
        <p:spPr>
          <a:xfrm flipH="1">
            <a:off x="6096000" y="2805344"/>
            <a:ext cx="17903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B726C68-B6FC-42EE-A70A-CAA8BD70F9C7}"/>
              </a:ext>
            </a:extLst>
          </p:cNvPr>
          <p:cNvSpPr txBox="1"/>
          <p:nvPr/>
        </p:nvSpPr>
        <p:spPr>
          <a:xfrm>
            <a:off x="6081203" y="1549396"/>
            <a:ext cx="165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Negative </a:t>
            </a:r>
            <a:r>
              <a:rPr lang="de-DE" dirty="0" err="1"/>
              <a:t>triples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62FE127-1CF5-4C62-90C2-AE0F931F8D24}"/>
              </a:ext>
            </a:extLst>
          </p:cNvPr>
          <p:cNvSpPr txBox="1"/>
          <p:nvPr/>
        </p:nvSpPr>
        <p:spPr>
          <a:xfrm>
            <a:off x="6389703" y="2461287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feedback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15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Schäfer</dc:creator>
  <cp:lastModifiedBy>Christoph Schäfer</cp:lastModifiedBy>
  <cp:revision>1</cp:revision>
  <dcterms:created xsi:type="dcterms:W3CDTF">2021-10-05T12:29:50Z</dcterms:created>
  <dcterms:modified xsi:type="dcterms:W3CDTF">2021-10-05T16:19:07Z</dcterms:modified>
</cp:coreProperties>
</file>