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310688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634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836" y="441930"/>
            <a:ext cx="6983016" cy="940118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836" y="1418303"/>
            <a:ext cx="6983016" cy="651956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4B1-302D-4135-BB46-FE163CDACDC1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1FE-61E1-4BFB-930B-D80137D19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03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4B1-302D-4135-BB46-FE163CDACDC1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1FE-61E1-4BFB-930B-D80137D19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80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961" y="143768"/>
            <a:ext cx="2007617" cy="22884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110" y="143768"/>
            <a:ext cx="5906468" cy="22884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4B1-302D-4135-BB46-FE163CDACDC1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1FE-61E1-4BFB-930B-D80137D19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81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4B1-302D-4135-BB46-FE163CDACDC1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1FE-61E1-4BFB-930B-D80137D19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83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261" y="673210"/>
            <a:ext cx="8030468" cy="112326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261" y="1807101"/>
            <a:ext cx="8030468" cy="59069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4B1-302D-4135-BB46-FE163CDACDC1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1FE-61E1-4BFB-930B-D80137D19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3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110" y="718840"/>
            <a:ext cx="3957042" cy="17133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536" y="718840"/>
            <a:ext cx="3957042" cy="17133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4B1-302D-4135-BB46-FE163CDACDC1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1FE-61E1-4BFB-930B-D80137D19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87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23" y="143768"/>
            <a:ext cx="8030468" cy="52194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23" y="661958"/>
            <a:ext cx="3938857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23" y="986373"/>
            <a:ext cx="3938857" cy="14508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3536" y="661958"/>
            <a:ext cx="3958255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3536" y="986373"/>
            <a:ext cx="3958255" cy="14508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4B1-302D-4135-BB46-FE163CDACDC1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1FE-61E1-4BFB-930B-D80137D19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13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4B1-302D-4135-BB46-FE163CDACDC1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1FE-61E1-4BFB-930B-D80137D19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57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4B1-302D-4135-BB46-FE163CDACDC1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1FE-61E1-4BFB-930B-D80137D19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5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23" y="180022"/>
            <a:ext cx="3002939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255" y="388799"/>
            <a:ext cx="4713536" cy="191899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323" y="810101"/>
            <a:ext cx="3002939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4B1-302D-4135-BB46-FE163CDACDC1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1FE-61E1-4BFB-930B-D80137D19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4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23" y="180022"/>
            <a:ext cx="3002939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8255" y="388799"/>
            <a:ext cx="4713536" cy="191899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323" y="810101"/>
            <a:ext cx="3002939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4B1-302D-4135-BB46-FE163CDACDC1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91FE-61E1-4BFB-930B-D80137D19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38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110" y="143768"/>
            <a:ext cx="8030468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110" y="718840"/>
            <a:ext cx="8030468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110" y="2502813"/>
            <a:ext cx="2094905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C4B1-302D-4135-BB46-FE163CDACDC1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4166" y="2502813"/>
            <a:ext cx="3142357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5673" y="2502813"/>
            <a:ext cx="2094905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991FE-61E1-4BFB-930B-D80137D19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58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6803BD5-1793-83A8-8E77-529CCD56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81" y="-3968"/>
            <a:ext cx="4705350" cy="2657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E5BC65-2EDD-E57A-CDDF-340BC923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124" y="52605"/>
            <a:ext cx="488975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7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2</cp:revision>
  <dcterms:created xsi:type="dcterms:W3CDTF">2022-05-06T09:57:46Z</dcterms:created>
  <dcterms:modified xsi:type="dcterms:W3CDTF">2022-05-06T10:01:10Z</dcterms:modified>
</cp:coreProperties>
</file>