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31D7-CDCD-4C80-B736-8A58A073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A1DD6-E278-4EE3-B692-F3A2FA3E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99130-F741-4AC9-BC6E-E33CB45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53905-FDA4-4AAB-A822-00ADD1A6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0BC71-3488-4360-851B-4F6B2E0F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E5B94-AF68-413C-9725-FB1DA67D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4532C-CD89-4EB2-A363-7607DD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5B8B7-5DB9-4577-97BF-6863EEDA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990D-08B7-434C-8FA2-1111679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763F2-45AE-4D04-8400-C71BADD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3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76A180-941A-41DC-B5DB-B40DD47E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DC429-0D4C-4EFF-A489-64E9847E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063A7-8AFD-4542-B95C-A09832F2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93341-8002-4BA6-AE35-5DEB7B8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F8783-F28B-4130-8F1A-7872884B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474A5-5CB2-4D22-9CFA-52B4E44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E778-EA4D-4682-B896-B50D5960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2F6E6-31B4-4767-B807-EBA711F6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13A9B-3A3E-48DF-B546-1AEC75DC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159AB-067B-450B-A530-E15EA8D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DCE5-A7BD-4648-B8C0-73AE9E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E5F3B-96B8-4C7D-AD85-07DC62BA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D83CC-2512-4A63-8970-76AB2BAC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11D7D-311D-4E7C-9A7A-784ABFCB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0DC7E-80EB-4DA7-A446-588F32FD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018EA-E7F0-44D9-928F-732F170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C2689-95DC-4C71-B118-F4B69B16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35FE1E-D2A9-4414-B273-3E604237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87BC78-3E32-4158-882F-D47A3822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DECCA7-1C56-443E-92FD-9FDE638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51B6-EF0D-4884-99A1-0372C4EC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FB81-A9AB-4CF4-B131-D21B2DF4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E87CE-0830-4C0B-BF36-C2BA7335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BA875-82D8-412E-B97C-6C4B6C32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523CFA-6520-4571-8221-3471DE98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041B2D-5836-4F72-B018-46556A36F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A3FEB0-9DF2-42E8-A00B-5761BB71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8132EF-DCD6-49B3-A3F3-B8A3330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CAADB4-0304-4B44-B2C4-DF954ACC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2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D2010-9746-4E23-AAC5-0E6AA663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432F5E-22EC-4DF0-856D-33BADB98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7847F-9F5A-4F57-BF6E-85B0244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281CC-FAED-4CEB-9E74-7BAE7EAB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219E46-9B41-4641-98EB-DA48FFD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F3A35A-DDDD-4D66-951B-EA31614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0D0C8-CE0B-43AA-BB39-61482BD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6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C552-F722-4266-B9E3-716228C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4DDF2-5C2A-4979-8AC8-3BD15120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E7C3B-7AB0-498B-A01C-810E18DC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20E97-AF6D-4EE9-A511-23B5F09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393D8-4BF9-4ACF-80A4-A7AAD8C8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BEB4-76F1-452B-A14D-44EB830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4A3B8-F0CE-4C72-B356-F62132F0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A199C-341D-4F50-B287-D58233FB4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E8214F-CF39-4FD6-99F0-9410D24C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9D7E8-DEDF-4574-BE50-518F35E5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761F2-4888-45B5-9161-533633C8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1EA2D-8541-444E-89BA-9CFA751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A88569-C6B9-4A29-AE7D-6CA0FBB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09E0A-C772-43C4-9BBF-2692559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3A46-0860-485E-AA82-D316492B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6954E-5A48-4547-B5D1-A8F7FD49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8A22D-7CEA-4373-904E-A3D97F32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7522CDD-1F40-48CC-AC52-3AEC3006AE31}"/>
              </a:ext>
            </a:extLst>
          </p:cNvPr>
          <p:cNvCxnSpPr>
            <a:cxnSpLocks/>
          </p:cNvCxnSpPr>
          <p:nvPr/>
        </p:nvCxnSpPr>
        <p:spPr>
          <a:xfrm>
            <a:off x="1907650" y="5736959"/>
            <a:ext cx="77766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5955AE-FFD5-4573-9DA0-DBB9E26C2C57}"/>
              </a:ext>
            </a:extLst>
          </p:cNvPr>
          <p:cNvCxnSpPr>
            <a:cxnSpLocks/>
          </p:cNvCxnSpPr>
          <p:nvPr/>
        </p:nvCxnSpPr>
        <p:spPr>
          <a:xfrm flipV="1">
            <a:off x="2012916" y="895547"/>
            <a:ext cx="0" cy="4983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5A5A77B-35D9-4EBF-9B0A-70C9288E81BF}"/>
              </a:ext>
            </a:extLst>
          </p:cNvPr>
          <p:cNvSpPr/>
          <p:nvPr/>
        </p:nvSpPr>
        <p:spPr>
          <a:xfrm>
            <a:off x="4788816" y="3188616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4262F9-E0E9-4959-B284-1BD01B98C698}"/>
              </a:ext>
            </a:extLst>
          </p:cNvPr>
          <p:cNvSpPr/>
          <p:nvPr/>
        </p:nvSpPr>
        <p:spPr>
          <a:xfrm>
            <a:off x="3244392" y="334887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9E4F3B4-D4EA-4AB2-AF35-01E667261D85}"/>
              </a:ext>
            </a:extLst>
          </p:cNvPr>
          <p:cNvCxnSpPr>
            <a:cxnSpLocks/>
          </p:cNvCxnSpPr>
          <p:nvPr/>
        </p:nvCxnSpPr>
        <p:spPr>
          <a:xfrm flipV="1">
            <a:off x="1810082" y="1244339"/>
            <a:ext cx="6928565" cy="409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09D427-4835-415D-9B3D-0BCAA5F956A5}"/>
              </a:ext>
            </a:extLst>
          </p:cNvPr>
          <p:cNvSpPr/>
          <p:nvPr/>
        </p:nvSpPr>
        <p:spPr>
          <a:xfrm>
            <a:off x="4403888" y="264343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6DA7621-0AE2-4C56-B0D8-145F8D7A985E}"/>
              </a:ext>
            </a:extLst>
          </p:cNvPr>
          <p:cNvSpPr/>
          <p:nvPr/>
        </p:nvSpPr>
        <p:spPr>
          <a:xfrm>
            <a:off x="5295654" y="206054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6884C8-82D0-4D83-8F72-7CAA754330CC}"/>
              </a:ext>
            </a:extLst>
          </p:cNvPr>
          <p:cNvSpPr/>
          <p:nvPr/>
        </p:nvSpPr>
        <p:spPr>
          <a:xfrm>
            <a:off x="3656961" y="222079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199D9A6-1F04-45AC-B9FD-E2940D0C3393}"/>
              </a:ext>
            </a:extLst>
          </p:cNvPr>
          <p:cNvSpPr/>
          <p:nvPr/>
        </p:nvSpPr>
        <p:spPr>
          <a:xfrm>
            <a:off x="3827987" y="304485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CCE65E9-416C-479A-A068-0B7F10C90182}"/>
              </a:ext>
            </a:extLst>
          </p:cNvPr>
          <p:cNvSpPr/>
          <p:nvPr/>
        </p:nvSpPr>
        <p:spPr>
          <a:xfrm>
            <a:off x="5377352" y="295687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020344D-B522-45A1-B2E1-14D4755A67A9}"/>
              </a:ext>
            </a:extLst>
          </p:cNvPr>
          <p:cNvSpPr/>
          <p:nvPr/>
        </p:nvSpPr>
        <p:spPr>
          <a:xfrm>
            <a:off x="6096000" y="175181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9FD072D-6142-47B1-9FC3-541B13235BFE}"/>
              </a:ext>
            </a:extLst>
          </p:cNvPr>
          <p:cNvSpPr/>
          <p:nvPr/>
        </p:nvSpPr>
        <p:spPr>
          <a:xfrm>
            <a:off x="2754811" y="2723560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7876FC-C03C-4FDB-9E31-FB096DF8CE20}"/>
              </a:ext>
            </a:extLst>
          </p:cNvPr>
          <p:cNvGrpSpPr/>
          <p:nvPr/>
        </p:nvGrpSpPr>
        <p:grpSpPr>
          <a:xfrm>
            <a:off x="7763292" y="4446979"/>
            <a:ext cx="1828774" cy="994643"/>
            <a:chOff x="8022234" y="2354228"/>
            <a:chExt cx="1828774" cy="994643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A724B46-C974-4F81-9618-9B0C5BA67FC3}"/>
                </a:ext>
              </a:extLst>
            </p:cNvPr>
            <p:cNvSpPr/>
            <p:nvPr/>
          </p:nvSpPr>
          <p:spPr>
            <a:xfrm>
              <a:off x="8050491" y="2381054"/>
              <a:ext cx="1800517" cy="967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BF54A04-A807-4838-9503-C281A5262731}"/>
                </a:ext>
              </a:extLst>
            </p:cNvPr>
            <p:cNvSpPr txBox="1"/>
            <p:nvPr/>
          </p:nvSpPr>
          <p:spPr>
            <a:xfrm>
              <a:off x="8022234" y="2354228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legend: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9A3D5CE-13C4-42F4-8883-D8F3D994D5C3}"/>
                </a:ext>
              </a:extLst>
            </p:cNvPr>
            <p:cNvSpPr/>
            <p:nvPr/>
          </p:nvSpPr>
          <p:spPr>
            <a:xfrm>
              <a:off x="8171468" y="2732780"/>
              <a:ext cx="160256" cy="1602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B425DCA-0268-471C-B0B8-8909B700C627}"/>
                </a:ext>
              </a:extLst>
            </p:cNvPr>
            <p:cNvSpPr/>
            <p:nvPr/>
          </p:nvSpPr>
          <p:spPr>
            <a:xfrm>
              <a:off x="8171468" y="3040142"/>
              <a:ext cx="160256" cy="1602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3805A3D-5CA2-44D3-AF27-834FB4E5CAD9}"/>
                </a:ext>
              </a:extLst>
            </p:cNvPr>
            <p:cNvSpPr txBox="1"/>
            <p:nvPr/>
          </p:nvSpPr>
          <p:spPr>
            <a:xfrm>
              <a:off x="8294542" y="2657777"/>
              <a:ext cx="1321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Positive triple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6E441B7-F25B-4133-9974-C394C2A1F99F}"/>
                </a:ext>
              </a:extLst>
            </p:cNvPr>
            <p:cNvSpPr txBox="1"/>
            <p:nvPr/>
          </p:nvSpPr>
          <p:spPr>
            <a:xfrm>
              <a:off x="8294542" y="2945090"/>
              <a:ext cx="14080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Negative triple</a:t>
              </a:r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8AB6B9CA-573A-409E-881D-1F989E02CEC8}"/>
              </a:ext>
            </a:extLst>
          </p:cNvPr>
          <p:cNvSpPr/>
          <p:nvPr/>
        </p:nvSpPr>
        <p:spPr>
          <a:xfrm>
            <a:off x="5715858" y="3028360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96821F8-16ED-4C96-B9F0-AD622CCF9279}"/>
              </a:ext>
            </a:extLst>
          </p:cNvPr>
          <p:cNvSpPr/>
          <p:nvPr/>
        </p:nvSpPr>
        <p:spPr>
          <a:xfrm>
            <a:off x="5384569" y="3740871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68B9A8-4D11-4D35-829E-3633188FBFE8}"/>
              </a:ext>
            </a:extLst>
          </p:cNvPr>
          <p:cNvSpPr/>
          <p:nvPr/>
        </p:nvSpPr>
        <p:spPr>
          <a:xfrm>
            <a:off x="5608236" y="425666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E58CCCC-91C2-4C1F-BCAB-982C8952082B}"/>
              </a:ext>
            </a:extLst>
          </p:cNvPr>
          <p:cNvSpPr/>
          <p:nvPr/>
        </p:nvSpPr>
        <p:spPr>
          <a:xfrm>
            <a:off x="6791004" y="272108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F37C34C-E420-4D4C-BECF-BBBD49A0BEC1}"/>
              </a:ext>
            </a:extLst>
          </p:cNvPr>
          <p:cNvSpPr/>
          <p:nvPr/>
        </p:nvSpPr>
        <p:spPr>
          <a:xfrm>
            <a:off x="6015872" y="3530133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470D7FD-063A-46EF-9B96-CD08561F698E}"/>
              </a:ext>
            </a:extLst>
          </p:cNvPr>
          <p:cNvSpPr/>
          <p:nvPr/>
        </p:nvSpPr>
        <p:spPr>
          <a:xfrm>
            <a:off x="4661849" y="417653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A33660B-1BF2-440E-A7A0-CB6D6B4DFC49}"/>
              </a:ext>
            </a:extLst>
          </p:cNvPr>
          <p:cNvSpPr txBox="1"/>
          <p:nvPr/>
        </p:nvSpPr>
        <p:spPr>
          <a:xfrm>
            <a:off x="8239508" y="14423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CD76F8A-8DA1-4A73-9F2D-5917B09496B3}"/>
              </a:ext>
            </a:extLst>
          </p:cNvPr>
          <p:cNvSpPr txBox="1"/>
          <p:nvPr/>
        </p:nvSpPr>
        <p:spPr>
          <a:xfrm>
            <a:off x="5830565" y="295205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n1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66D4FBD-72FB-44A8-89B0-31FBE7C45896}"/>
              </a:ext>
            </a:extLst>
          </p:cNvPr>
          <p:cNvCxnSpPr>
            <a:cxnSpLocks/>
          </p:cNvCxnSpPr>
          <p:nvPr/>
        </p:nvCxnSpPr>
        <p:spPr>
          <a:xfrm flipV="1">
            <a:off x="2426503" y="895548"/>
            <a:ext cx="5522535" cy="4977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9A4AC456-0DCE-4B7C-952D-59325B4CA57C}"/>
              </a:ext>
            </a:extLst>
          </p:cNvPr>
          <p:cNvSpPr/>
          <p:nvPr/>
        </p:nvSpPr>
        <p:spPr>
          <a:xfrm>
            <a:off x="3988383" y="3620989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D9C1DD-4D8A-4C21-90AA-1D296EA01447}"/>
              </a:ext>
            </a:extLst>
          </p:cNvPr>
          <p:cNvSpPr txBox="1"/>
          <p:nvPr/>
        </p:nvSpPr>
        <p:spPr>
          <a:xfrm>
            <a:off x="7541912" y="106995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b2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EAC8C40-A381-4562-9E96-CA12B4D75E3B}"/>
              </a:ext>
            </a:extLst>
          </p:cNvPr>
          <p:cNvSpPr/>
          <p:nvPr/>
        </p:nvSpPr>
        <p:spPr>
          <a:xfrm>
            <a:off x="3484135" y="455335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78AD781-825A-4852-8617-913D0D7CBA7F}"/>
              </a:ext>
            </a:extLst>
          </p:cNvPr>
          <p:cNvSpPr/>
          <p:nvPr/>
        </p:nvSpPr>
        <p:spPr>
          <a:xfrm>
            <a:off x="4148639" y="518152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2AEDE6C-9E49-4920-BCFE-B45B15AEF237}"/>
              </a:ext>
            </a:extLst>
          </p:cNvPr>
          <p:cNvSpPr/>
          <p:nvPr/>
        </p:nvSpPr>
        <p:spPr>
          <a:xfrm>
            <a:off x="6953826" y="382099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5ABC0C5-E0EA-4950-862D-87EE3DF6780D}"/>
              </a:ext>
            </a:extLst>
          </p:cNvPr>
          <p:cNvSpPr/>
          <p:nvPr/>
        </p:nvSpPr>
        <p:spPr>
          <a:xfrm>
            <a:off x="5482846" y="504686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2F0162-0E63-48F7-8E76-496668A878D8}"/>
              </a:ext>
            </a:extLst>
          </p:cNvPr>
          <p:cNvSpPr txBox="1"/>
          <p:nvPr/>
        </p:nvSpPr>
        <p:spPr>
          <a:xfrm>
            <a:off x="9258371" y="575124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3575BB5-AAB9-4B96-B552-0FA2FD7D1DA1}"/>
              </a:ext>
            </a:extLst>
          </p:cNvPr>
          <p:cNvSpPr txBox="1"/>
          <p:nvPr/>
        </p:nvSpPr>
        <p:spPr>
          <a:xfrm>
            <a:off x="1644812" y="8720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f2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E57E5B9-C6FD-4D7D-8244-4F82F34983A1}"/>
              </a:ext>
            </a:extLst>
          </p:cNvPr>
          <p:cNvSpPr/>
          <p:nvPr/>
        </p:nvSpPr>
        <p:spPr>
          <a:xfrm>
            <a:off x="7461784" y="206054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46073F-692D-4BD8-81B3-CEC02D28CC1E}"/>
              </a:ext>
            </a:extLst>
          </p:cNvPr>
          <p:cNvSpPr txBox="1"/>
          <p:nvPr/>
        </p:nvSpPr>
        <p:spPr>
          <a:xfrm>
            <a:off x="3212266" y="459663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30CD00A-1DFC-4B69-AFE4-50A4B5540AF6}"/>
              </a:ext>
            </a:extLst>
          </p:cNvPr>
          <p:cNvSpPr txBox="1"/>
          <p:nvPr/>
        </p:nvSpPr>
        <p:spPr>
          <a:xfrm>
            <a:off x="5072999" y="290517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091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3135316" y="2868726"/>
            <a:ext cx="62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43157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2565338-039D-40AF-990D-CDCEBB0DDEAE}"/>
              </a:ext>
            </a:extLst>
          </p:cNvPr>
          <p:cNvSpPr txBox="1"/>
          <p:nvPr/>
        </p:nvSpPr>
        <p:spPr>
          <a:xfrm>
            <a:off x="3186953" y="298943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3952864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708246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474156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229538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4995448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750830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516739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272121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038030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D42CB0C-5A3A-4111-9FB0-E2814AEB4195}"/>
              </a:ext>
            </a:extLst>
          </p:cNvPr>
          <p:cNvSpPr txBox="1"/>
          <p:nvPr/>
        </p:nvSpPr>
        <p:spPr>
          <a:xfrm>
            <a:off x="5852992" y="2905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55932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408475" y="2984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08061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6919247" y="2992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60190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487288" y="298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123190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7963121" y="2990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63912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437756" y="2983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155052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8953684" y="2982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964170" y="-120724"/>
            <a:ext cx="396525" cy="3513629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7085511" y="404466"/>
            <a:ext cx="284027" cy="3910809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804394" y="3980384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Uncertainty of the model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601756" y="1107748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6919246" y="1909278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3D54C3B0-FA17-493F-A8DB-2D253DFDD6FB}"/>
              </a:ext>
            </a:extLst>
          </p:cNvPr>
          <p:cNvSpPr/>
          <p:nvPr/>
        </p:nvSpPr>
        <p:spPr>
          <a:xfrm rot="16200000">
            <a:off x="6000561" y="3105111"/>
            <a:ext cx="190245" cy="164712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2B96671-4950-4EB2-B865-B4B2C953BB27}"/>
              </a:ext>
            </a:extLst>
          </p:cNvPr>
          <p:cNvCxnSpPr>
            <a:cxnSpLocks/>
          </p:cNvCxnSpPr>
          <p:nvPr/>
        </p:nvCxnSpPr>
        <p:spPr>
          <a:xfrm flipV="1">
            <a:off x="5272120" y="1636090"/>
            <a:ext cx="0" cy="213260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9AB224E-E0B1-43A6-BCBE-12825B7ED5F9}"/>
              </a:ext>
            </a:extLst>
          </p:cNvPr>
          <p:cNvCxnSpPr>
            <a:cxnSpLocks/>
          </p:cNvCxnSpPr>
          <p:nvPr/>
        </p:nvCxnSpPr>
        <p:spPr>
          <a:xfrm flipV="1">
            <a:off x="6919247" y="1717705"/>
            <a:ext cx="0" cy="198975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4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40BB564-8EEB-41A9-8FCA-71DD54B3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6" y="762000"/>
            <a:ext cx="3865364" cy="48348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9CEC79-62FE-43D7-9E51-8DFF4A01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4" y="1343025"/>
            <a:ext cx="6562725" cy="41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3275887" y="3582824"/>
            <a:ext cx="62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2565338-039D-40AF-990D-CDCEBB0DDEAE}"/>
              </a:ext>
            </a:extLst>
          </p:cNvPr>
          <p:cNvSpPr txBox="1"/>
          <p:nvPr/>
        </p:nvSpPr>
        <p:spPr>
          <a:xfrm>
            <a:off x="3327524" y="37035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D42CB0C-5A3A-4111-9FB0-E2814AEB4195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6078187" y="905218"/>
            <a:ext cx="284027" cy="4370341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4BCEBC4-A8BB-4C04-BF5D-093EC4F3B5F2}"/>
              </a:ext>
            </a:extLst>
          </p:cNvPr>
          <p:cNvCxnSpPr/>
          <p:nvPr/>
        </p:nvCxnSpPr>
        <p:spPr>
          <a:xfrm flipV="1">
            <a:off x="3520864" y="1183728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A4AA01C-C171-4E42-8D74-76822AC95FF5}"/>
              </a:ext>
            </a:extLst>
          </p:cNvPr>
          <p:cNvSpPr txBox="1"/>
          <p:nvPr/>
        </p:nvSpPr>
        <p:spPr>
          <a:xfrm>
            <a:off x="2967651" y="5775136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min_score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104A0AE-BFD3-44BA-AEDB-630B4893CB76}"/>
              </a:ext>
            </a:extLst>
          </p:cNvPr>
          <p:cNvSpPr txBox="1"/>
          <p:nvPr/>
        </p:nvSpPr>
        <p:spPr>
          <a:xfrm>
            <a:off x="7929545" y="5783998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max_score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4114C73-180A-4F17-9F02-C575B2AB4078}"/>
              </a:ext>
            </a:extLst>
          </p:cNvPr>
          <p:cNvCxnSpPr/>
          <p:nvPr/>
        </p:nvCxnSpPr>
        <p:spPr>
          <a:xfrm flipV="1">
            <a:off x="8438968" y="1269802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AB643EA7-3380-4F61-9CE1-0823E3991EDA}"/>
              </a:ext>
            </a:extLst>
          </p:cNvPr>
          <p:cNvCxnSpPr/>
          <p:nvPr/>
        </p:nvCxnSpPr>
        <p:spPr>
          <a:xfrm flipV="1">
            <a:off x="5916534" y="1097201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953160" y="5624653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0.5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9FB7557-25C2-423E-B721-EBEE0BDD0E8E}"/>
              </a:ext>
            </a:extLst>
          </p:cNvPr>
          <p:cNvSpPr txBox="1"/>
          <p:nvPr/>
        </p:nvSpPr>
        <p:spPr>
          <a:xfrm>
            <a:off x="7636054" y="6016831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1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B5BEDCC-B764-419C-9FC5-044EE0A4B917}"/>
              </a:ext>
            </a:extLst>
          </p:cNvPr>
          <p:cNvSpPr txBox="1"/>
          <p:nvPr/>
        </p:nvSpPr>
        <p:spPr>
          <a:xfrm>
            <a:off x="2689209" y="6050635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316294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BDD63E6-8771-410B-8D20-131A76CB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904465"/>
            <a:ext cx="5668961" cy="56344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E165C4D-DCBE-4ADB-A7DA-6C72BE52A55D}"/>
              </a:ext>
            </a:extLst>
          </p:cNvPr>
          <p:cNvSpPr/>
          <p:nvPr/>
        </p:nvSpPr>
        <p:spPr>
          <a:xfrm>
            <a:off x="5500307" y="1840433"/>
            <a:ext cx="845075" cy="17309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628238-58D4-4D6A-BB9B-FC4468E28300}"/>
              </a:ext>
            </a:extLst>
          </p:cNvPr>
          <p:cNvSpPr/>
          <p:nvPr/>
        </p:nvSpPr>
        <p:spPr>
          <a:xfrm>
            <a:off x="4700332" y="4180167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16070A-56DB-4374-A0DB-700838ABE61C}"/>
              </a:ext>
            </a:extLst>
          </p:cNvPr>
          <p:cNvSpPr/>
          <p:nvPr/>
        </p:nvSpPr>
        <p:spPr>
          <a:xfrm>
            <a:off x="2275595" y="6040342"/>
            <a:ext cx="288662" cy="14856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5C727E-5E66-47CB-B45F-E7C831636597}"/>
              </a:ext>
            </a:extLst>
          </p:cNvPr>
          <p:cNvSpPr/>
          <p:nvPr/>
        </p:nvSpPr>
        <p:spPr>
          <a:xfrm>
            <a:off x="2451764" y="6202983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Uncertainty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Min Positive Score and Max Negative Score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23CF1A-FB53-444F-95D7-196C4B3896C6}"/>
              </a:ext>
            </a:extLst>
          </p:cNvPr>
          <p:cNvSpPr txBox="1"/>
          <p:nvPr/>
        </p:nvSpPr>
        <p:spPr>
          <a:xfrm>
            <a:off x="5652655" y="956951"/>
            <a:ext cx="16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-1.80732</a:t>
            </a:r>
          </a:p>
        </p:txBody>
      </p:sp>
    </p:spTree>
    <p:extLst>
      <p:ext uri="{BB962C8B-B14F-4D97-AF65-F5344CB8AC3E}">
        <p14:creationId xmlns:p14="http://schemas.microsoft.com/office/powerpoint/2010/main" val="293367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334365A6-436C-4F61-8E00-B0D59D3E5478}"/>
              </a:ext>
            </a:extLst>
          </p:cNvPr>
          <p:cNvCxnSpPr>
            <a:cxnSpLocks/>
          </p:cNvCxnSpPr>
          <p:nvPr/>
        </p:nvCxnSpPr>
        <p:spPr>
          <a:xfrm>
            <a:off x="3275887" y="3582824"/>
            <a:ext cx="62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0431D9E-17D0-4225-9C43-C1D8329090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FED651-622A-4382-94B7-DB0C38FD1C56}"/>
              </a:ext>
            </a:extLst>
          </p:cNvPr>
          <p:cNvSpPr txBox="1"/>
          <p:nvPr/>
        </p:nvSpPr>
        <p:spPr>
          <a:xfrm>
            <a:off x="3327524" y="37035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305CCBD-2ECB-4F69-9784-6B0D60964525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AA08215-B3E5-4C48-A682-3264EF1763CA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4EC64E-6359-4D85-8915-A8141C8A6154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835ACE8-BC4D-4814-BA88-58D0C0967E38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E9F93F-8EEB-4445-A19D-CAE5EB0F8909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21E6034-F73E-421B-BB63-BDA7B30684E2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0CDA590-5C2F-4B32-9356-C180D174CCC8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87C6BEB-1AC6-404C-B504-F1C6D8205250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4BDCD7-B80C-4CE7-AE2B-ACFD400BF5A0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243E6D0-E0D8-4700-BC44-C3B435509C5A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9AABAD-7102-441C-A743-C2ED580A5256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D65A0D9-D573-48D8-8355-EC9A06314FF0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67C694-AA97-4558-B3AE-D2FC2F62BE9A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9A24A34-4E12-4920-9909-E4319BE8D762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08982E-38B1-4ECE-842A-4CBBA4584E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504426-D165-4816-BFB9-B47FE8CB143D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835872-7668-429B-8450-D8512F2458AF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29A65FC-0B67-4213-9F1D-EDA7AB9EF0CE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DEAAA3-1980-4C51-B9DF-F81F36314649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AD7E227-0728-4AC2-9DB8-101B6A5CB404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2818D0-9A7B-4506-89CF-6D331AFB657B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060D43B-2AA7-4268-8E7A-03799A7C837F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27" name="Geschweifte Klammer links 26">
            <a:extLst>
              <a:ext uri="{FF2B5EF4-FFF2-40B4-BE49-F238E27FC236}">
                <a16:creationId xmlns:a16="http://schemas.microsoft.com/office/drawing/2014/main" id="{E7F24AB4-9D5A-47C7-B2AD-9C8BC7934115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CEAF6AA2-36AA-4E6F-80DD-63244B2FC2E5}"/>
              </a:ext>
            </a:extLst>
          </p:cNvPr>
          <p:cNvSpPr/>
          <p:nvPr/>
        </p:nvSpPr>
        <p:spPr>
          <a:xfrm rot="5400000">
            <a:off x="5585663" y="1336507"/>
            <a:ext cx="326788" cy="3550523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EC9C959-0BCA-42A9-8A2C-59F6F45A0570}"/>
              </a:ext>
            </a:extLst>
          </p:cNvPr>
          <p:cNvCxnSpPr>
            <a:cxnSpLocks/>
          </p:cNvCxnSpPr>
          <p:nvPr/>
        </p:nvCxnSpPr>
        <p:spPr>
          <a:xfrm flipV="1">
            <a:off x="3971400" y="1539744"/>
            <a:ext cx="0" cy="384473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0A8102E-5C63-4549-BB20-DD5FED5EF1AC}"/>
              </a:ext>
            </a:extLst>
          </p:cNvPr>
          <p:cNvSpPr txBox="1"/>
          <p:nvPr/>
        </p:nvSpPr>
        <p:spPr>
          <a:xfrm>
            <a:off x="3633964" y="5573287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min_score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FD009DA-5963-4480-9DDB-2B8967F2D71B}"/>
              </a:ext>
            </a:extLst>
          </p:cNvPr>
          <p:cNvSpPr txBox="1"/>
          <p:nvPr/>
        </p:nvSpPr>
        <p:spPr>
          <a:xfrm>
            <a:off x="5295662" y="5580172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max_score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8979AB4-A38D-424D-9C4F-DFCABAEA06B6}"/>
              </a:ext>
            </a:extLst>
          </p:cNvPr>
          <p:cNvCxnSpPr>
            <a:cxnSpLocks/>
          </p:cNvCxnSpPr>
          <p:nvPr/>
        </p:nvCxnSpPr>
        <p:spPr>
          <a:xfrm flipV="1">
            <a:off x="5674399" y="1758430"/>
            <a:ext cx="0" cy="38447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64B14A3-33A2-49B7-9138-96488EBD4597}"/>
              </a:ext>
            </a:extLst>
          </p:cNvPr>
          <p:cNvCxnSpPr>
            <a:cxnSpLocks/>
          </p:cNvCxnSpPr>
          <p:nvPr/>
        </p:nvCxnSpPr>
        <p:spPr>
          <a:xfrm flipV="1">
            <a:off x="4758572" y="2367185"/>
            <a:ext cx="0" cy="25997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B544BB1-3372-4CA4-8D17-236BDAC7A310}"/>
              </a:ext>
            </a:extLst>
          </p:cNvPr>
          <p:cNvSpPr txBox="1"/>
          <p:nvPr/>
        </p:nvSpPr>
        <p:spPr>
          <a:xfrm>
            <a:off x="4135077" y="4966901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0.5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B9D41AF-C2FC-4130-9F5A-2EFBC719B039}"/>
              </a:ext>
            </a:extLst>
          </p:cNvPr>
          <p:cNvSpPr txBox="1"/>
          <p:nvPr/>
        </p:nvSpPr>
        <p:spPr>
          <a:xfrm>
            <a:off x="5077510" y="5739556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D45A775-AB28-435C-9D3D-52976841AFAF}"/>
              </a:ext>
            </a:extLst>
          </p:cNvPr>
          <p:cNvSpPr txBox="1"/>
          <p:nvPr/>
        </p:nvSpPr>
        <p:spPr>
          <a:xfrm>
            <a:off x="3536984" y="5739556"/>
            <a:ext cx="136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58417F1-5109-4504-941F-B19B3B7F67FD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E54C899-8BEC-45F8-9FCB-18D52B7577C3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3113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Uncertainty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Max Positive Score and Min Negative Score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F8056D-6BEB-4E70-A2B9-35CBC92E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3" y="930823"/>
            <a:ext cx="6257925" cy="54578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4305643-D9B3-4BE8-B90F-FA3B1A557F51}"/>
              </a:ext>
            </a:extLst>
          </p:cNvPr>
          <p:cNvSpPr txBox="1"/>
          <p:nvPr/>
        </p:nvSpPr>
        <p:spPr>
          <a:xfrm>
            <a:off x="5421746" y="1086260"/>
            <a:ext cx="15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-5.4610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BE84A6-D5D5-4ADB-98F7-9A1A70F6F8A4}"/>
              </a:ext>
            </a:extLst>
          </p:cNvPr>
          <p:cNvSpPr/>
          <p:nvPr/>
        </p:nvSpPr>
        <p:spPr>
          <a:xfrm>
            <a:off x="1692211" y="1684795"/>
            <a:ext cx="854435" cy="19527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99DB8F-5D20-4B00-9A96-88BD6CAAC687}"/>
              </a:ext>
            </a:extLst>
          </p:cNvPr>
          <p:cNvSpPr/>
          <p:nvPr/>
        </p:nvSpPr>
        <p:spPr>
          <a:xfrm>
            <a:off x="1565491" y="4101832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9A6CF88-5679-48DC-8679-AE305CBE4FB1}"/>
              </a:ext>
            </a:extLst>
          </p:cNvPr>
          <p:cNvSpPr/>
          <p:nvPr/>
        </p:nvSpPr>
        <p:spPr>
          <a:xfrm>
            <a:off x="1565490" y="6006120"/>
            <a:ext cx="229127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665E17-4661-44D0-8653-1B65110D47A4}"/>
              </a:ext>
            </a:extLst>
          </p:cNvPr>
          <p:cNvSpPr/>
          <p:nvPr/>
        </p:nvSpPr>
        <p:spPr>
          <a:xfrm>
            <a:off x="1514287" y="6170173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8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69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12</cp:revision>
  <dcterms:created xsi:type="dcterms:W3CDTF">2021-12-29T15:51:35Z</dcterms:created>
  <dcterms:modified xsi:type="dcterms:W3CDTF">2022-01-12T08:53:56Z</dcterms:modified>
</cp:coreProperties>
</file>