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71CB8-DC99-46E1-8F51-F9F5F25F4ACD}" v="11" dt="2022-01-24T17:21:44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äfer" userId="ee783fdd-fcc0-44af-b9a3-3dd9a1b6d194" providerId="ADAL" clId="{B2971CB8-DC99-46E1-8F51-F9F5F25F4ACD}"/>
    <pc:docChg chg="undo custSel modSld">
      <pc:chgData name="Christoph Schäfer" userId="ee783fdd-fcc0-44af-b9a3-3dd9a1b6d194" providerId="ADAL" clId="{B2971CB8-DC99-46E1-8F51-F9F5F25F4ACD}" dt="2022-01-24T17:23:15.666" v="201" actId="478"/>
      <pc:docMkLst>
        <pc:docMk/>
      </pc:docMkLst>
      <pc:sldChg chg="addSp delSp modSp mod">
        <pc:chgData name="Christoph Schäfer" userId="ee783fdd-fcc0-44af-b9a3-3dd9a1b6d194" providerId="ADAL" clId="{B2971CB8-DC99-46E1-8F51-F9F5F25F4ACD}" dt="2022-01-24T17:21:27.128" v="127" actId="1076"/>
        <pc:sldMkLst>
          <pc:docMk/>
          <pc:sldMk cId="3162949285" sldId="258"/>
        </pc:sldMkLst>
        <pc:spChg chg="add del mod">
          <ac:chgData name="Christoph Schäfer" userId="ee783fdd-fcc0-44af-b9a3-3dd9a1b6d194" providerId="ADAL" clId="{B2971CB8-DC99-46E1-8F51-F9F5F25F4ACD}" dt="2022-01-24T17:21:10.594" v="126" actId="478"/>
          <ac:spMkLst>
            <pc:docMk/>
            <pc:sldMk cId="3162949285" sldId="258"/>
            <ac:spMk id="4" creationId="{BD51093F-DD18-46EA-BDFF-871991F642BC}"/>
          </ac:spMkLst>
        </pc:spChg>
        <pc:spChg chg="mod">
          <ac:chgData name="Christoph Schäfer" userId="ee783fdd-fcc0-44af-b9a3-3dd9a1b6d194" providerId="ADAL" clId="{B2971CB8-DC99-46E1-8F51-F9F5F25F4ACD}" dt="2022-01-24T17:21:27.128" v="127" actId="1076"/>
          <ac:spMkLst>
            <pc:docMk/>
            <pc:sldMk cId="3162949285" sldId="258"/>
            <ac:spMk id="11" creationId="{B2565338-039D-40AF-990D-CDCEBB0DDEAE}"/>
          </ac:spMkLst>
        </pc:spChg>
        <pc:spChg chg="add mod">
          <ac:chgData name="Christoph Schäfer" userId="ee783fdd-fcc0-44af-b9a3-3dd9a1b6d194" providerId="ADAL" clId="{B2971CB8-DC99-46E1-8F51-F9F5F25F4ACD}" dt="2022-01-24T17:20:35.476" v="110" actId="1076"/>
          <ac:spMkLst>
            <pc:docMk/>
            <pc:sldMk cId="3162949285" sldId="258"/>
            <ac:spMk id="40" creationId="{56D228F6-127D-4ECB-A525-FC4AE0916C3A}"/>
          </ac:spMkLst>
        </pc:spChg>
        <pc:cxnChg chg="mod">
          <ac:chgData name="Christoph Schäfer" userId="ee783fdd-fcc0-44af-b9a3-3dd9a1b6d194" providerId="ADAL" clId="{B2971CB8-DC99-46E1-8F51-F9F5F25F4ACD}" dt="2022-01-24T17:20:12.242" v="102" actId="14100"/>
          <ac:cxnSpMkLst>
            <pc:docMk/>
            <pc:sldMk cId="3162949285" sldId="258"/>
            <ac:cxnSpMk id="3" creationId="{6FC20D49-B8C4-4820-83D1-6EBC70C1A0BB}"/>
          </ac:cxnSpMkLst>
        </pc:cxnChg>
        <pc:cxnChg chg="add mod">
          <ac:chgData name="Christoph Schäfer" userId="ee783fdd-fcc0-44af-b9a3-3dd9a1b6d194" providerId="ADAL" clId="{B2971CB8-DC99-46E1-8F51-F9F5F25F4ACD}" dt="2022-01-24T17:21:05.292" v="124" actId="1038"/>
          <ac:cxnSpMkLst>
            <pc:docMk/>
            <pc:sldMk cId="3162949285" sldId="258"/>
            <ac:cxnSpMk id="41" creationId="{0A51AD6A-7B1D-4D9E-8DC1-64CB8BEADD04}"/>
          </ac:cxnSpMkLst>
        </pc:cxnChg>
      </pc:sldChg>
      <pc:sldChg chg="addSp delSp modSp mod">
        <pc:chgData name="Christoph Schäfer" userId="ee783fdd-fcc0-44af-b9a3-3dd9a1b6d194" providerId="ADAL" clId="{B2971CB8-DC99-46E1-8F51-F9F5F25F4ACD}" dt="2022-01-24T17:23:15.666" v="201" actId="478"/>
        <pc:sldMkLst>
          <pc:docMk/>
          <pc:sldMk cId="231138918" sldId="259"/>
        </pc:sldMkLst>
        <pc:spChg chg="mod">
          <ac:chgData name="Christoph Schäfer" userId="ee783fdd-fcc0-44af-b9a3-3dd9a1b6d194" providerId="ADAL" clId="{B2971CB8-DC99-46E1-8F51-F9F5F25F4ACD}" dt="2022-01-24T17:23:08.735" v="198" actId="1036"/>
          <ac:spMkLst>
            <pc:docMk/>
            <pc:sldMk cId="231138918" sldId="259"/>
            <ac:spMk id="4" creationId="{39FED651-622A-4382-94B7-DB0C38FD1C56}"/>
          </ac:spMkLst>
        </pc:spChg>
        <pc:spChg chg="add mod">
          <ac:chgData name="Christoph Schäfer" userId="ee783fdd-fcc0-44af-b9a3-3dd9a1b6d194" providerId="ADAL" clId="{B2971CB8-DC99-46E1-8F51-F9F5F25F4ACD}" dt="2022-01-24T17:23:14.070" v="200" actId="1036"/>
          <ac:spMkLst>
            <pc:docMk/>
            <pc:sldMk cId="231138918" sldId="259"/>
            <ac:spMk id="41" creationId="{B50C9AE4-38E1-4F10-B844-ABC6DE5B24BC}"/>
          </ac:spMkLst>
        </pc:spChg>
        <pc:spChg chg="add del mod">
          <ac:chgData name="Christoph Schäfer" userId="ee783fdd-fcc0-44af-b9a3-3dd9a1b6d194" providerId="ADAL" clId="{B2971CB8-DC99-46E1-8F51-F9F5F25F4ACD}" dt="2022-01-24T17:23:15.666" v="201" actId="478"/>
          <ac:spMkLst>
            <pc:docMk/>
            <pc:sldMk cId="231138918" sldId="259"/>
            <ac:spMk id="43" creationId="{BC634D39-FB4E-4A8E-A16F-D05A12E4038C}"/>
          </ac:spMkLst>
        </pc:spChg>
        <pc:cxnChg chg="mod">
          <ac:chgData name="Christoph Schäfer" userId="ee783fdd-fcc0-44af-b9a3-3dd9a1b6d194" providerId="ADAL" clId="{B2971CB8-DC99-46E1-8F51-F9F5F25F4ACD}" dt="2022-01-24T17:22:14.184" v="138" actId="14100"/>
          <ac:cxnSpMkLst>
            <pc:docMk/>
            <pc:sldMk cId="231138918" sldId="259"/>
            <ac:cxnSpMk id="2" creationId="{334365A6-436C-4F61-8E00-B0D59D3E5478}"/>
          </ac:cxnSpMkLst>
        </pc:cxnChg>
        <pc:cxnChg chg="add mod">
          <ac:chgData name="Christoph Schäfer" userId="ee783fdd-fcc0-44af-b9a3-3dd9a1b6d194" providerId="ADAL" clId="{B2971CB8-DC99-46E1-8F51-F9F5F25F4ACD}" dt="2022-01-24T17:22:30.860" v="172" actId="1038"/>
          <ac:cxnSpMkLst>
            <pc:docMk/>
            <pc:sldMk cId="231138918" sldId="259"/>
            <ac:cxnSpMk id="40" creationId="{909E3344-2494-4DBF-9F7B-A76D2D9E8AAB}"/>
          </ac:cxnSpMkLst>
        </pc:cxnChg>
      </pc:sldChg>
      <pc:sldChg chg="addSp delSp modSp mod">
        <pc:chgData name="Christoph Schäfer" userId="ee783fdd-fcc0-44af-b9a3-3dd9a1b6d194" providerId="ADAL" clId="{B2971CB8-DC99-46E1-8F51-F9F5F25F4ACD}" dt="2022-01-24T17:19:24.043" v="101" actId="1076"/>
        <pc:sldMkLst>
          <pc:docMk/>
          <pc:sldMk cId="3924489999" sldId="262"/>
        </pc:sldMkLst>
        <pc:spChg chg="add del mod">
          <ac:chgData name="Christoph Schäfer" userId="ee783fdd-fcc0-44af-b9a3-3dd9a1b6d194" providerId="ADAL" clId="{B2971CB8-DC99-46E1-8F51-F9F5F25F4ACD}" dt="2022-01-24T17:18:52.570" v="94" actId="478"/>
          <ac:spMkLst>
            <pc:docMk/>
            <pc:sldMk cId="3924489999" sldId="262"/>
            <ac:spMk id="4" creationId="{E69E32B4-C888-4E47-A32E-708D35F61F1D}"/>
          </ac:spMkLst>
        </pc:spChg>
        <pc:spChg chg="add del mod">
          <ac:chgData name="Christoph Schäfer" userId="ee783fdd-fcc0-44af-b9a3-3dd9a1b6d194" providerId="ADAL" clId="{B2971CB8-DC99-46E1-8F51-F9F5F25F4ACD}" dt="2022-01-24T17:14:44.730" v="5" actId="478"/>
          <ac:spMkLst>
            <pc:docMk/>
            <pc:sldMk cId="3924489999" sldId="262"/>
            <ac:spMk id="11" creationId="{B2565338-039D-40AF-990D-CDCEBB0DDEAE}"/>
          </ac:spMkLst>
        </pc:spChg>
        <pc:spChg chg="add del mod">
          <ac:chgData name="Christoph Schäfer" userId="ee783fdd-fcc0-44af-b9a3-3dd9a1b6d194" providerId="ADAL" clId="{B2971CB8-DC99-46E1-8F51-F9F5F25F4ACD}" dt="2022-01-24T17:17:43.243" v="78" actId="1076"/>
          <ac:spMkLst>
            <pc:docMk/>
            <pc:sldMk cId="3924489999" sldId="262"/>
            <ac:spMk id="14" creationId="{6044D833-CA14-4288-82A2-2AF2BA8D54C9}"/>
          </ac:spMkLst>
        </pc:spChg>
        <pc:spChg chg="add del mod">
          <ac:chgData name="Christoph Schäfer" userId="ee783fdd-fcc0-44af-b9a3-3dd9a1b6d194" providerId="ADAL" clId="{B2971CB8-DC99-46E1-8F51-F9F5F25F4ACD}" dt="2022-01-24T17:16:31.182" v="60" actId="20577"/>
          <ac:spMkLst>
            <pc:docMk/>
            <pc:sldMk cId="3924489999" sldId="262"/>
            <ac:spMk id="18" creationId="{1E84328A-5CBD-48AF-9182-C0F1A1D2530A}"/>
          </ac:spMkLst>
        </pc:spChg>
        <pc:spChg chg="add del mod">
          <ac:chgData name="Christoph Schäfer" userId="ee783fdd-fcc0-44af-b9a3-3dd9a1b6d194" providerId="ADAL" clId="{B2971CB8-DC99-46E1-8F51-F9F5F25F4ACD}" dt="2022-01-24T17:16:31.119" v="58" actId="20577"/>
          <ac:spMkLst>
            <pc:docMk/>
            <pc:sldMk cId="3924489999" sldId="262"/>
            <ac:spMk id="20" creationId="{0243DAED-6B54-42D4-9F8F-96B54D5C177A}"/>
          </ac:spMkLst>
        </pc:spChg>
        <pc:spChg chg="add del mod">
          <ac:chgData name="Christoph Schäfer" userId="ee783fdd-fcc0-44af-b9a3-3dd9a1b6d194" providerId="ADAL" clId="{B2971CB8-DC99-46E1-8F51-F9F5F25F4ACD}" dt="2022-01-24T17:16:30.989" v="54" actId="20577"/>
          <ac:spMkLst>
            <pc:docMk/>
            <pc:sldMk cId="3924489999" sldId="262"/>
            <ac:spMk id="22" creationId="{4772F9F2-2F74-4F54-9AF3-D05AE44E2553}"/>
          </ac:spMkLst>
        </pc:spChg>
        <pc:spChg chg="del">
          <ac:chgData name="Christoph Schäfer" userId="ee783fdd-fcc0-44af-b9a3-3dd9a1b6d194" providerId="ADAL" clId="{B2971CB8-DC99-46E1-8F51-F9F5F25F4ACD}" dt="2022-01-24T17:15:01.384" v="7" actId="478"/>
          <ac:spMkLst>
            <pc:docMk/>
            <pc:sldMk cId="3924489999" sldId="262"/>
            <ac:spMk id="24" creationId="{9D42CB0C-5A3A-4111-9FB0-E2814AEB4195}"/>
          </ac:spMkLst>
        </pc:spChg>
        <pc:spChg chg="mod">
          <ac:chgData name="Christoph Schäfer" userId="ee783fdd-fcc0-44af-b9a3-3dd9a1b6d194" providerId="ADAL" clId="{B2971CB8-DC99-46E1-8F51-F9F5F25F4ACD}" dt="2022-01-24T17:16:30.746" v="47" actId="20577"/>
          <ac:spMkLst>
            <pc:docMk/>
            <pc:sldMk cId="3924489999" sldId="262"/>
            <ac:spMk id="26" creationId="{5FEF4E6A-0982-4BFC-B756-EB61D219CFE2}"/>
          </ac:spMkLst>
        </pc:spChg>
        <pc:spChg chg="mod">
          <ac:chgData name="Christoph Schäfer" userId="ee783fdd-fcc0-44af-b9a3-3dd9a1b6d194" providerId="ADAL" clId="{B2971CB8-DC99-46E1-8F51-F9F5F25F4ACD}" dt="2022-01-24T17:16:30.679" v="45" actId="20577"/>
          <ac:spMkLst>
            <pc:docMk/>
            <pc:sldMk cId="3924489999" sldId="262"/>
            <ac:spMk id="28" creationId="{0CED7DAF-5B8E-426F-817F-D04AE90AE967}"/>
          </ac:spMkLst>
        </pc:spChg>
        <pc:spChg chg="mod">
          <ac:chgData name="Christoph Schäfer" userId="ee783fdd-fcc0-44af-b9a3-3dd9a1b6d194" providerId="ADAL" clId="{B2971CB8-DC99-46E1-8F51-F9F5F25F4ACD}" dt="2022-01-24T17:16:30.653" v="44" actId="20577"/>
          <ac:spMkLst>
            <pc:docMk/>
            <pc:sldMk cId="3924489999" sldId="262"/>
            <ac:spMk id="30" creationId="{4996C665-1585-4F1C-8951-AAA2C0B8F3F5}"/>
          </ac:spMkLst>
        </pc:spChg>
        <pc:spChg chg="mod">
          <ac:chgData name="Christoph Schäfer" userId="ee783fdd-fcc0-44af-b9a3-3dd9a1b6d194" providerId="ADAL" clId="{B2971CB8-DC99-46E1-8F51-F9F5F25F4ACD}" dt="2022-01-24T17:16:30.630" v="43" actId="20577"/>
          <ac:spMkLst>
            <pc:docMk/>
            <pc:sldMk cId="3924489999" sldId="262"/>
            <ac:spMk id="32" creationId="{61071AB3-E7DA-4F5F-AE6D-A3B9EAC8D22C}"/>
          </ac:spMkLst>
        </pc:spChg>
        <pc:spChg chg="mod">
          <ac:chgData name="Christoph Schäfer" userId="ee783fdd-fcc0-44af-b9a3-3dd9a1b6d194" providerId="ADAL" clId="{B2971CB8-DC99-46E1-8F51-F9F5F25F4ACD}" dt="2022-01-24T17:16:30.584" v="42" actId="20577"/>
          <ac:spMkLst>
            <pc:docMk/>
            <pc:sldMk cId="3924489999" sldId="262"/>
            <ac:spMk id="34" creationId="{E264B5F4-9CD4-41D3-ACF2-784012E2A0AF}"/>
          </ac:spMkLst>
        </pc:spChg>
        <pc:spChg chg="mod">
          <ac:chgData name="Christoph Schäfer" userId="ee783fdd-fcc0-44af-b9a3-3dd9a1b6d194" providerId="ADAL" clId="{B2971CB8-DC99-46E1-8F51-F9F5F25F4ACD}" dt="2022-01-24T17:16:30.078" v="41" actId="20577"/>
          <ac:spMkLst>
            <pc:docMk/>
            <pc:sldMk cId="3924489999" sldId="262"/>
            <ac:spMk id="36" creationId="{8F8C83E5-D19B-4CED-AAA8-32ACB71C0844}"/>
          </ac:spMkLst>
        </pc:spChg>
        <pc:spChg chg="add del mod">
          <ac:chgData name="Christoph Schäfer" userId="ee783fdd-fcc0-44af-b9a3-3dd9a1b6d194" providerId="ADAL" clId="{B2971CB8-DC99-46E1-8F51-F9F5F25F4ACD}" dt="2022-01-24T17:17:08.290" v="64" actId="478"/>
          <ac:spMkLst>
            <pc:docMk/>
            <pc:sldMk cId="3924489999" sldId="262"/>
            <ac:spMk id="37" creationId="{CE80D9DD-EC02-4CB1-B18E-7BCDA86B4884}"/>
          </ac:spMkLst>
        </pc:spChg>
        <pc:spChg chg="add del mod">
          <ac:chgData name="Christoph Schäfer" userId="ee783fdd-fcc0-44af-b9a3-3dd9a1b6d194" providerId="ADAL" clId="{B2971CB8-DC99-46E1-8F51-F9F5F25F4ACD}" dt="2022-01-24T17:17:06.370" v="63" actId="478"/>
          <ac:spMkLst>
            <pc:docMk/>
            <pc:sldMk cId="3924489999" sldId="262"/>
            <ac:spMk id="38" creationId="{A195939D-5FE3-4EF5-A7E0-E070066BF8B2}"/>
          </ac:spMkLst>
        </pc:spChg>
        <pc:spChg chg="add mod">
          <ac:chgData name="Christoph Schäfer" userId="ee783fdd-fcc0-44af-b9a3-3dd9a1b6d194" providerId="ADAL" clId="{B2971CB8-DC99-46E1-8F51-F9F5F25F4ACD}" dt="2022-01-24T17:17:53.267" v="79" actId="1076"/>
          <ac:spMkLst>
            <pc:docMk/>
            <pc:sldMk cId="3924489999" sldId="262"/>
            <ac:spMk id="42" creationId="{C919A241-6E36-4E41-9464-D59A5A8385BF}"/>
          </ac:spMkLst>
        </pc:spChg>
        <pc:spChg chg="add mod">
          <ac:chgData name="Christoph Schäfer" userId="ee783fdd-fcc0-44af-b9a3-3dd9a1b6d194" providerId="ADAL" clId="{B2971CB8-DC99-46E1-8F51-F9F5F25F4ACD}" dt="2022-01-24T17:17:33.235" v="73" actId="1076"/>
          <ac:spMkLst>
            <pc:docMk/>
            <pc:sldMk cId="3924489999" sldId="262"/>
            <ac:spMk id="43" creationId="{106EACBB-21F3-4FC3-926A-045246256256}"/>
          </ac:spMkLst>
        </pc:spChg>
        <pc:spChg chg="add mod">
          <ac:chgData name="Christoph Schäfer" userId="ee783fdd-fcc0-44af-b9a3-3dd9a1b6d194" providerId="ADAL" clId="{B2971CB8-DC99-46E1-8F51-F9F5F25F4ACD}" dt="2022-01-24T17:19:20.390" v="100" actId="1076"/>
          <ac:spMkLst>
            <pc:docMk/>
            <pc:sldMk cId="3924489999" sldId="262"/>
            <ac:spMk id="44" creationId="{6C878CAF-1FF3-4175-BDE4-4E3593254AC2}"/>
          </ac:spMkLst>
        </pc:spChg>
        <pc:spChg chg="add mod">
          <ac:chgData name="Christoph Schäfer" userId="ee783fdd-fcc0-44af-b9a3-3dd9a1b6d194" providerId="ADAL" clId="{B2971CB8-DC99-46E1-8F51-F9F5F25F4ACD}" dt="2022-01-24T17:19:24.043" v="101" actId="1076"/>
          <ac:spMkLst>
            <pc:docMk/>
            <pc:sldMk cId="3924489999" sldId="262"/>
            <ac:spMk id="46" creationId="{28732339-88CE-441F-B2F2-7536F7B2A8E0}"/>
          </ac:spMkLst>
        </pc:spChg>
        <pc:cxnChg chg="mod">
          <ac:chgData name="Christoph Schäfer" userId="ee783fdd-fcc0-44af-b9a3-3dd9a1b6d194" providerId="ADAL" clId="{B2971CB8-DC99-46E1-8F51-F9F5F25F4ACD}" dt="2022-01-24T17:18:19.823" v="86" actId="14100"/>
          <ac:cxnSpMkLst>
            <pc:docMk/>
            <pc:sldMk cId="3924489999" sldId="262"/>
            <ac:cxnSpMk id="3" creationId="{6FC20D49-B8C4-4820-83D1-6EBC70C1A0BB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7" creationId="{31BA32BF-8160-4CA0-8F63-EBD912671EE7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13" creationId="{420CFC0B-F7D2-447A-80E6-13AC8841018F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17" creationId="{3505F748-B0AA-445F-948C-B2EA78721FDC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19" creationId="{C6533A49-9795-4804-9B55-31A06AD2394C}"/>
          </ac:cxnSpMkLst>
        </pc:cxnChg>
        <pc:cxnChg chg="add del">
          <ac:chgData name="Christoph Schäfer" userId="ee783fdd-fcc0-44af-b9a3-3dd9a1b6d194" providerId="ADAL" clId="{B2971CB8-DC99-46E1-8F51-F9F5F25F4ACD}" dt="2022-01-24T17:14:32.305" v="1" actId="478"/>
          <ac:cxnSpMkLst>
            <pc:docMk/>
            <pc:sldMk cId="3924489999" sldId="262"/>
            <ac:cxnSpMk id="21" creationId="{E345DB36-3855-4E03-8479-A4FC78C45352}"/>
          </ac:cxnSpMkLst>
        </pc:cxnChg>
        <pc:cxnChg chg="add mod">
          <ac:chgData name="Christoph Schäfer" userId="ee783fdd-fcc0-44af-b9a3-3dd9a1b6d194" providerId="ADAL" clId="{B2971CB8-DC99-46E1-8F51-F9F5F25F4ACD}" dt="2022-01-24T17:18:47.330" v="92" actId="1076"/>
          <ac:cxnSpMkLst>
            <pc:docMk/>
            <pc:sldMk cId="3924489999" sldId="262"/>
            <ac:cxnSpMk id="45" creationId="{DF1D3D95-7E29-4FAB-B024-74673ED8CC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31D7-CDCD-4C80-B736-8A58A07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A1DD6-E278-4EE3-B692-F3A2FA3E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9130-F741-4AC9-BC6E-E33CB45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53905-FDA4-4AAB-A822-00ADD1A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BC71-3488-4360-851B-4F6B2E0F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5B94-AF68-413C-9725-FB1DA67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4532C-CD89-4EB2-A363-7607DD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B8B7-5DB9-4577-97BF-6863EED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990D-08B7-434C-8FA2-1111679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763F2-45AE-4D04-8400-C71BADD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76A180-941A-41DC-B5DB-B40DD47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DC429-0D4C-4EFF-A489-64E9847E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063A7-8AFD-4542-B95C-A09832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93341-8002-4BA6-AE35-5DEB7B8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F8783-F28B-4130-8F1A-7872884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474A5-5CB2-4D22-9CFA-52B4E44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E778-EA4D-4682-B896-B50D596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2F6E6-31B4-4767-B807-EBA711F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13A9B-3A3E-48DF-B546-1AEC75DC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59AB-067B-450B-A530-E15EA8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DCE5-A7BD-4648-B8C0-73AE9E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E5F3B-96B8-4C7D-AD85-07DC62B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D83CC-2512-4A63-8970-76AB2BA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11D7D-311D-4E7C-9A7A-784ABFC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0DC7E-80EB-4DA7-A446-588F32F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018EA-E7F0-44D9-928F-732F170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2689-95DC-4C71-B118-F4B69B16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5FE1E-D2A9-4414-B273-3E604237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7BC78-3E32-4158-882F-D47A382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ECCA7-1C56-443E-92FD-9FDE638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51B6-EF0D-4884-99A1-0372C4E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FB81-A9AB-4CF4-B131-D21B2DF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E87CE-0830-4C0B-BF36-C2BA733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BA875-82D8-412E-B97C-6C4B6C32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523CFA-6520-4571-8221-3471DE9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041B2D-5836-4F72-B018-46556A36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3FEB0-9DF2-42E8-A00B-5761BB7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132EF-DCD6-49B3-A3F3-B8A3330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CAADB4-0304-4B44-B2C4-DF954ACC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2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2010-9746-4E23-AAC5-0E6AA66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432F5E-22EC-4DF0-856D-33BADB9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7847F-9F5A-4F57-BF6E-85B0244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281CC-FAED-4CEB-9E74-7BAE7EA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19E46-9B41-4641-98EB-DA48FFD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3A35A-DDDD-4D66-951B-EA3161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0D0C8-CE0B-43AA-BB39-61482BD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C552-F722-4266-B9E3-716228C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4DDF2-5C2A-4979-8AC8-3BD15120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E7C3B-7AB0-498B-A01C-810E18DC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20E97-AF6D-4EE9-A511-23B5F09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393D8-4BF9-4ACF-80A4-A7AAD8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BEB4-76F1-452B-A14D-44EB830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4A3B8-F0CE-4C72-B356-F62132F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A199C-341D-4F50-B287-D58233FB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8214F-CF39-4FD6-99F0-9410D24C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9D7E8-DEDF-4574-BE50-518F35E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61F2-4888-45B5-9161-533633C8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1EA2D-8541-444E-89BA-9CFA751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A88569-C6B9-4A29-AE7D-6CA0FBB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09E0A-C772-43C4-9BBF-2692559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3A46-0860-485E-AA82-D316492B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BB3-3265-429B-96D7-56FBE43BBDD2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6954E-5A48-4547-B5D1-A8F7FD49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8A22D-7CEA-4373-904E-A3D97F32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7522CDD-1F40-48CC-AC52-3AEC3006AE31}"/>
              </a:ext>
            </a:extLst>
          </p:cNvPr>
          <p:cNvCxnSpPr>
            <a:cxnSpLocks/>
          </p:cNvCxnSpPr>
          <p:nvPr/>
        </p:nvCxnSpPr>
        <p:spPr>
          <a:xfrm>
            <a:off x="1907650" y="5736959"/>
            <a:ext cx="7776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5955AE-FFD5-4573-9DA0-DBB9E26C2C57}"/>
              </a:ext>
            </a:extLst>
          </p:cNvPr>
          <p:cNvCxnSpPr>
            <a:cxnSpLocks/>
          </p:cNvCxnSpPr>
          <p:nvPr/>
        </p:nvCxnSpPr>
        <p:spPr>
          <a:xfrm flipV="1">
            <a:off x="2012916" y="895547"/>
            <a:ext cx="0" cy="4983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5A5A77B-35D9-4EBF-9B0A-70C9288E81BF}"/>
              </a:ext>
            </a:extLst>
          </p:cNvPr>
          <p:cNvSpPr/>
          <p:nvPr/>
        </p:nvSpPr>
        <p:spPr>
          <a:xfrm>
            <a:off x="4788816" y="3188616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4262F9-E0E9-4959-B284-1BD01B98C698}"/>
              </a:ext>
            </a:extLst>
          </p:cNvPr>
          <p:cNvSpPr/>
          <p:nvPr/>
        </p:nvSpPr>
        <p:spPr>
          <a:xfrm>
            <a:off x="3244392" y="334887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E4F3B4-D4EA-4AB2-AF35-01E667261D85}"/>
              </a:ext>
            </a:extLst>
          </p:cNvPr>
          <p:cNvCxnSpPr>
            <a:cxnSpLocks/>
          </p:cNvCxnSpPr>
          <p:nvPr/>
        </p:nvCxnSpPr>
        <p:spPr>
          <a:xfrm flipV="1">
            <a:off x="1810082" y="1244339"/>
            <a:ext cx="6928565" cy="4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09D427-4835-415D-9B3D-0BCAA5F956A5}"/>
              </a:ext>
            </a:extLst>
          </p:cNvPr>
          <p:cNvSpPr/>
          <p:nvPr/>
        </p:nvSpPr>
        <p:spPr>
          <a:xfrm>
            <a:off x="4403888" y="264343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DA7621-0AE2-4C56-B0D8-145F8D7A985E}"/>
              </a:ext>
            </a:extLst>
          </p:cNvPr>
          <p:cNvSpPr/>
          <p:nvPr/>
        </p:nvSpPr>
        <p:spPr>
          <a:xfrm>
            <a:off x="5295654" y="206054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6884C8-82D0-4D83-8F72-7CAA754330CC}"/>
              </a:ext>
            </a:extLst>
          </p:cNvPr>
          <p:cNvSpPr/>
          <p:nvPr/>
        </p:nvSpPr>
        <p:spPr>
          <a:xfrm>
            <a:off x="3656961" y="222079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9D9A6-1F04-45AC-B9FD-E2940D0C3393}"/>
              </a:ext>
            </a:extLst>
          </p:cNvPr>
          <p:cNvSpPr/>
          <p:nvPr/>
        </p:nvSpPr>
        <p:spPr>
          <a:xfrm>
            <a:off x="3827987" y="304485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CE65E9-416C-479A-A068-0B7F10C90182}"/>
              </a:ext>
            </a:extLst>
          </p:cNvPr>
          <p:cNvSpPr/>
          <p:nvPr/>
        </p:nvSpPr>
        <p:spPr>
          <a:xfrm>
            <a:off x="5377352" y="295687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020344D-B522-45A1-B2E1-14D4755A67A9}"/>
              </a:ext>
            </a:extLst>
          </p:cNvPr>
          <p:cNvSpPr/>
          <p:nvPr/>
        </p:nvSpPr>
        <p:spPr>
          <a:xfrm>
            <a:off x="6096000" y="175181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FD072D-6142-47B1-9FC3-541B13235BFE}"/>
              </a:ext>
            </a:extLst>
          </p:cNvPr>
          <p:cNvSpPr/>
          <p:nvPr/>
        </p:nvSpPr>
        <p:spPr>
          <a:xfrm>
            <a:off x="2754811" y="2723560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7876FC-C03C-4FDB-9E31-FB096DF8CE20}"/>
              </a:ext>
            </a:extLst>
          </p:cNvPr>
          <p:cNvGrpSpPr/>
          <p:nvPr/>
        </p:nvGrpSpPr>
        <p:grpSpPr>
          <a:xfrm>
            <a:off x="7763292" y="4446979"/>
            <a:ext cx="1828774" cy="994643"/>
            <a:chOff x="8022234" y="2354228"/>
            <a:chExt cx="1828774" cy="99464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A724B46-C974-4F81-9618-9B0C5BA67FC3}"/>
                </a:ext>
              </a:extLst>
            </p:cNvPr>
            <p:cNvSpPr/>
            <p:nvPr/>
          </p:nvSpPr>
          <p:spPr>
            <a:xfrm>
              <a:off x="8050491" y="2381054"/>
              <a:ext cx="1800517" cy="967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BF54A04-A807-4838-9503-C281A5262731}"/>
                </a:ext>
              </a:extLst>
            </p:cNvPr>
            <p:cNvSpPr txBox="1"/>
            <p:nvPr/>
          </p:nvSpPr>
          <p:spPr>
            <a:xfrm>
              <a:off x="8022234" y="2354228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legend: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9A3D5CE-13C4-42F4-8883-D8F3D994D5C3}"/>
                </a:ext>
              </a:extLst>
            </p:cNvPr>
            <p:cNvSpPr/>
            <p:nvPr/>
          </p:nvSpPr>
          <p:spPr>
            <a:xfrm>
              <a:off x="8171468" y="2732780"/>
              <a:ext cx="160256" cy="1602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B425DCA-0268-471C-B0B8-8909B700C627}"/>
                </a:ext>
              </a:extLst>
            </p:cNvPr>
            <p:cNvSpPr/>
            <p:nvPr/>
          </p:nvSpPr>
          <p:spPr>
            <a:xfrm>
              <a:off x="8171468" y="3040142"/>
              <a:ext cx="160256" cy="1602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3805A3D-5CA2-44D3-AF27-834FB4E5CAD9}"/>
                </a:ext>
              </a:extLst>
            </p:cNvPr>
            <p:cNvSpPr txBox="1"/>
            <p:nvPr/>
          </p:nvSpPr>
          <p:spPr>
            <a:xfrm>
              <a:off x="8294542" y="2657777"/>
              <a:ext cx="132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Positive triple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6E441B7-F25B-4133-9974-C394C2A1F99F}"/>
                </a:ext>
              </a:extLst>
            </p:cNvPr>
            <p:cNvSpPr txBox="1"/>
            <p:nvPr/>
          </p:nvSpPr>
          <p:spPr>
            <a:xfrm>
              <a:off x="8294542" y="2945090"/>
              <a:ext cx="1408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Negative triple</a:t>
              </a:r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8AB6B9CA-573A-409E-881D-1F989E02CEC8}"/>
              </a:ext>
            </a:extLst>
          </p:cNvPr>
          <p:cNvSpPr/>
          <p:nvPr/>
        </p:nvSpPr>
        <p:spPr>
          <a:xfrm>
            <a:off x="5715858" y="3028360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96821F8-16ED-4C96-B9F0-AD622CCF9279}"/>
              </a:ext>
            </a:extLst>
          </p:cNvPr>
          <p:cNvSpPr/>
          <p:nvPr/>
        </p:nvSpPr>
        <p:spPr>
          <a:xfrm>
            <a:off x="5384569" y="3740871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68B9A8-4D11-4D35-829E-3633188FBFE8}"/>
              </a:ext>
            </a:extLst>
          </p:cNvPr>
          <p:cNvSpPr/>
          <p:nvPr/>
        </p:nvSpPr>
        <p:spPr>
          <a:xfrm>
            <a:off x="5608236" y="425666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E58CCCC-91C2-4C1F-BCAB-982C8952082B}"/>
              </a:ext>
            </a:extLst>
          </p:cNvPr>
          <p:cNvSpPr/>
          <p:nvPr/>
        </p:nvSpPr>
        <p:spPr>
          <a:xfrm>
            <a:off x="6791004" y="272108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F37C34C-E420-4D4C-BECF-BBBD49A0BEC1}"/>
              </a:ext>
            </a:extLst>
          </p:cNvPr>
          <p:cNvSpPr/>
          <p:nvPr/>
        </p:nvSpPr>
        <p:spPr>
          <a:xfrm>
            <a:off x="6015872" y="3530133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470D7FD-063A-46EF-9B96-CD08561F698E}"/>
              </a:ext>
            </a:extLst>
          </p:cNvPr>
          <p:cNvSpPr/>
          <p:nvPr/>
        </p:nvSpPr>
        <p:spPr>
          <a:xfrm>
            <a:off x="4661849" y="417653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A33660B-1BF2-440E-A7A0-CB6D6B4DFC49}"/>
              </a:ext>
            </a:extLst>
          </p:cNvPr>
          <p:cNvSpPr txBox="1"/>
          <p:nvPr/>
        </p:nvSpPr>
        <p:spPr>
          <a:xfrm>
            <a:off x="8239508" y="14423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D76F8A-8DA1-4A73-9F2D-5917B09496B3}"/>
              </a:ext>
            </a:extLst>
          </p:cNvPr>
          <p:cNvSpPr txBox="1"/>
          <p:nvPr/>
        </p:nvSpPr>
        <p:spPr>
          <a:xfrm>
            <a:off x="5830565" y="29520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n1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66D4FBD-72FB-44A8-89B0-31FBE7C45896}"/>
              </a:ext>
            </a:extLst>
          </p:cNvPr>
          <p:cNvCxnSpPr>
            <a:cxnSpLocks/>
          </p:cNvCxnSpPr>
          <p:nvPr/>
        </p:nvCxnSpPr>
        <p:spPr>
          <a:xfrm flipV="1">
            <a:off x="2426503" y="895548"/>
            <a:ext cx="5522535" cy="497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9A4AC456-0DCE-4B7C-952D-59325B4CA57C}"/>
              </a:ext>
            </a:extLst>
          </p:cNvPr>
          <p:cNvSpPr/>
          <p:nvPr/>
        </p:nvSpPr>
        <p:spPr>
          <a:xfrm>
            <a:off x="3988383" y="3620989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D9C1DD-4D8A-4C21-90AA-1D296EA01447}"/>
              </a:ext>
            </a:extLst>
          </p:cNvPr>
          <p:cNvSpPr txBox="1"/>
          <p:nvPr/>
        </p:nvSpPr>
        <p:spPr>
          <a:xfrm>
            <a:off x="7541912" y="106995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EAC8C40-A381-4562-9E96-CA12B4D75E3B}"/>
              </a:ext>
            </a:extLst>
          </p:cNvPr>
          <p:cNvSpPr/>
          <p:nvPr/>
        </p:nvSpPr>
        <p:spPr>
          <a:xfrm>
            <a:off x="3484135" y="455335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78AD781-825A-4852-8617-913D0D7CBA7F}"/>
              </a:ext>
            </a:extLst>
          </p:cNvPr>
          <p:cNvSpPr/>
          <p:nvPr/>
        </p:nvSpPr>
        <p:spPr>
          <a:xfrm>
            <a:off x="4148639" y="518152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AEDE6C-9E49-4920-BCFE-B45B15AEF237}"/>
              </a:ext>
            </a:extLst>
          </p:cNvPr>
          <p:cNvSpPr/>
          <p:nvPr/>
        </p:nvSpPr>
        <p:spPr>
          <a:xfrm>
            <a:off x="6953826" y="382099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ABC0C5-E0EA-4950-862D-87EE3DF6780D}"/>
              </a:ext>
            </a:extLst>
          </p:cNvPr>
          <p:cNvSpPr/>
          <p:nvPr/>
        </p:nvSpPr>
        <p:spPr>
          <a:xfrm>
            <a:off x="5482846" y="504686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2F0162-0E63-48F7-8E76-496668A878D8}"/>
              </a:ext>
            </a:extLst>
          </p:cNvPr>
          <p:cNvSpPr txBox="1"/>
          <p:nvPr/>
        </p:nvSpPr>
        <p:spPr>
          <a:xfrm>
            <a:off x="9258371" y="575124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575BB5-AAB9-4B96-B552-0FA2FD7D1DA1}"/>
              </a:ext>
            </a:extLst>
          </p:cNvPr>
          <p:cNvSpPr txBox="1"/>
          <p:nvPr/>
        </p:nvSpPr>
        <p:spPr>
          <a:xfrm>
            <a:off x="1644812" y="8720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f2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E57E5B9-C6FD-4D7D-8244-4F82F34983A1}"/>
              </a:ext>
            </a:extLst>
          </p:cNvPr>
          <p:cNvSpPr/>
          <p:nvPr/>
        </p:nvSpPr>
        <p:spPr>
          <a:xfrm>
            <a:off x="7461784" y="206054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46073F-692D-4BD8-81B3-CEC02D28CC1E}"/>
              </a:ext>
            </a:extLst>
          </p:cNvPr>
          <p:cNvSpPr txBox="1"/>
          <p:nvPr/>
        </p:nvSpPr>
        <p:spPr>
          <a:xfrm>
            <a:off x="3212266" y="459663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30CD00A-1DFC-4B69-AFE4-50A4B5540AF6}"/>
              </a:ext>
            </a:extLst>
          </p:cNvPr>
          <p:cNvSpPr txBox="1"/>
          <p:nvPr/>
        </p:nvSpPr>
        <p:spPr>
          <a:xfrm>
            <a:off x="5072999" y="29051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9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2649196" y="2868726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43157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3952864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764758" y="2989435"/>
            <a:ext cx="39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474156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229538" y="2989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4995448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750830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516739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272121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03803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5593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408475" y="298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08061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6919247" y="2992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60190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487288" y="298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12319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7963121" y="2990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6391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437756" y="2983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155052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8953684" y="2982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964170" y="-120724"/>
            <a:ext cx="396525" cy="3513629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7085511" y="404466"/>
            <a:ext cx="284027" cy="3910809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804394" y="3980384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601756" y="110774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6919246" y="190927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3D54C3B0-FA17-493F-A8DB-2D253DFDD6FB}"/>
              </a:ext>
            </a:extLst>
          </p:cNvPr>
          <p:cNvSpPr/>
          <p:nvPr/>
        </p:nvSpPr>
        <p:spPr>
          <a:xfrm rot="16200000">
            <a:off x="6000561" y="3105111"/>
            <a:ext cx="190245" cy="164712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2B96671-4950-4EB2-B865-B4B2C953BB27}"/>
              </a:ext>
            </a:extLst>
          </p:cNvPr>
          <p:cNvCxnSpPr>
            <a:cxnSpLocks/>
          </p:cNvCxnSpPr>
          <p:nvPr/>
        </p:nvCxnSpPr>
        <p:spPr>
          <a:xfrm flipV="1">
            <a:off x="5272120" y="1636090"/>
            <a:ext cx="0" cy="21326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AB224E-E0B1-43A6-BCBE-12825B7ED5F9}"/>
              </a:ext>
            </a:extLst>
          </p:cNvPr>
          <p:cNvCxnSpPr>
            <a:cxnSpLocks/>
          </p:cNvCxnSpPr>
          <p:nvPr/>
        </p:nvCxnSpPr>
        <p:spPr>
          <a:xfrm flipV="1">
            <a:off x="6919247" y="1717705"/>
            <a:ext cx="0" cy="198975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919A241-6E36-4E41-9464-D59A5A8385BF}"/>
              </a:ext>
            </a:extLst>
          </p:cNvPr>
          <p:cNvSpPr txBox="1"/>
          <p:nvPr/>
        </p:nvSpPr>
        <p:spPr>
          <a:xfrm>
            <a:off x="5849258" y="2942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06EACBB-21F3-4FC3-926A-045246256256}"/>
              </a:ext>
            </a:extLst>
          </p:cNvPr>
          <p:cNvSpPr txBox="1"/>
          <p:nvPr/>
        </p:nvSpPr>
        <p:spPr>
          <a:xfrm>
            <a:off x="4300179" y="2991540"/>
            <a:ext cx="42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-6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C878CAF-1FF3-4175-BDE4-4E3593254AC2}"/>
              </a:ext>
            </a:extLst>
          </p:cNvPr>
          <p:cNvSpPr txBox="1"/>
          <p:nvPr/>
        </p:nvSpPr>
        <p:spPr>
          <a:xfrm>
            <a:off x="3166148" y="2995041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-10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F1D3D95-7E29-4FAB-B024-74673ED8CC01}"/>
              </a:ext>
            </a:extLst>
          </p:cNvPr>
          <p:cNvCxnSpPr>
            <a:cxnSpLocks/>
          </p:cNvCxnSpPr>
          <p:nvPr/>
        </p:nvCxnSpPr>
        <p:spPr>
          <a:xfrm>
            <a:off x="2905595" y="2741305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8732339-88CE-441F-B2F2-7536F7B2A8E0}"/>
              </a:ext>
            </a:extLst>
          </p:cNvPr>
          <p:cNvSpPr txBox="1"/>
          <p:nvPr/>
        </p:nvSpPr>
        <p:spPr>
          <a:xfrm>
            <a:off x="2622557" y="2985467"/>
            <a:ext cx="5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-12</a:t>
            </a:r>
          </a:p>
        </p:txBody>
      </p:sp>
    </p:spTree>
    <p:extLst>
      <p:ext uri="{BB962C8B-B14F-4D97-AF65-F5344CB8AC3E}">
        <p14:creationId xmlns:p14="http://schemas.microsoft.com/office/powerpoint/2010/main" val="3924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0BB564-8EEB-41A9-8FCA-71DD54B3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" y="762000"/>
            <a:ext cx="3865364" cy="48348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9CEC79-62FE-43D7-9E51-8DFF4A01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4" y="1343025"/>
            <a:ext cx="6562725" cy="4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2781300" y="3582824"/>
            <a:ext cx="673165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327524" y="369682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6078187" y="905218"/>
            <a:ext cx="284027" cy="4370341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BCEBC4-A8BB-4C04-BF5D-093EC4F3B5F2}"/>
              </a:ext>
            </a:extLst>
          </p:cNvPr>
          <p:cNvCxnSpPr/>
          <p:nvPr/>
        </p:nvCxnSpPr>
        <p:spPr>
          <a:xfrm flipV="1">
            <a:off x="3520864" y="1183728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A4AA01C-C171-4E42-8D74-76822AC95FF5}"/>
              </a:ext>
            </a:extLst>
          </p:cNvPr>
          <p:cNvSpPr txBox="1"/>
          <p:nvPr/>
        </p:nvSpPr>
        <p:spPr>
          <a:xfrm>
            <a:off x="2967651" y="5775136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min_score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04A0AE-BFD3-44BA-AEDB-630B4893CB76}"/>
              </a:ext>
            </a:extLst>
          </p:cNvPr>
          <p:cNvSpPr txBox="1"/>
          <p:nvPr/>
        </p:nvSpPr>
        <p:spPr>
          <a:xfrm>
            <a:off x="7929545" y="5783998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max_score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4114C73-180A-4F17-9F02-C575B2AB4078}"/>
              </a:ext>
            </a:extLst>
          </p:cNvPr>
          <p:cNvCxnSpPr/>
          <p:nvPr/>
        </p:nvCxnSpPr>
        <p:spPr>
          <a:xfrm flipV="1">
            <a:off x="8438968" y="1269802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B643EA7-3380-4F61-9CE1-0823E3991EDA}"/>
              </a:ext>
            </a:extLst>
          </p:cNvPr>
          <p:cNvCxnSpPr/>
          <p:nvPr/>
        </p:nvCxnSpPr>
        <p:spPr>
          <a:xfrm flipV="1">
            <a:off x="5916534" y="1097201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953160" y="5624653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0.5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9FB7557-25C2-423E-B721-EBEE0BDD0E8E}"/>
              </a:ext>
            </a:extLst>
          </p:cNvPr>
          <p:cNvSpPr txBox="1"/>
          <p:nvPr/>
        </p:nvSpPr>
        <p:spPr>
          <a:xfrm>
            <a:off x="7636054" y="6016831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B5BEDCC-B764-419C-9FC5-044EE0A4B917}"/>
              </a:ext>
            </a:extLst>
          </p:cNvPr>
          <p:cNvSpPr txBox="1"/>
          <p:nvPr/>
        </p:nvSpPr>
        <p:spPr>
          <a:xfrm>
            <a:off x="2689209" y="6050635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6D228F6-127D-4ECB-A525-FC4AE0916C3A}"/>
              </a:ext>
            </a:extLst>
          </p:cNvPr>
          <p:cNvSpPr txBox="1"/>
          <p:nvPr/>
        </p:nvSpPr>
        <p:spPr>
          <a:xfrm>
            <a:off x="2817971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51AD6A-7B1D-4D9E-8DC1-64CB8BEADD04}"/>
              </a:ext>
            </a:extLst>
          </p:cNvPr>
          <p:cNvCxnSpPr>
            <a:cxnSpLocks/>
          </p:cNvCxnSpPr>
          <p:nvPr/>
        </p:nvCxnSpPr>
        <p:spPr>
          <a:xfrm>
            <a:off x="3058092" y="346725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4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DD63E6-8771-410B-8D20-131A76CB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904465"/>
            <a:ext cx="5668961" cy="56344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E165C4D-DCBE-4ADB-A7DA-6C72BE52A55D}"/>
              </a:ext>
            </a:extLst>
          </p:cNvPr>
          <p:cNvSpPr/>
          <p:nvPr/>
        </p:nvSpPr>
        <p:spPr>
          <a:xfrm>
            <a:off x="5500307" y="1840433"/>
            <a:ext cx="845075" cy="17309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628238-58D4-4D6A-BB9B-FC4468E28300}"/>
              </a:ext>
            </a:extLst>
          </p:cNvPr>
          <p:cNvSpPr/>
          <p:nvPr/>
        </p:nvSpPr>
        <p:spPr>
          <a:xfrm>
            <a:off x="4700332" y="4180167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16070A-56DB-4374-A0DB-700838ABE61C}"/>
              </a:ext>
            </a:extLst>
          </p:cNvPr>
          <p:cNvSpPr/>
          <p:nvPr/>
        </p:nvSpPr>
        <p:spPr>
          <a:xfrm>
            <a:off x="2275595" y="6040342"/>
            <a:ext cx="288662" cy="14856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5C727E-5E66-47CB-B45F-E7C831636597}"/>
              </a:ext>
            </a:extLst>
          </p:cNvPr>
          <p:cNvSpPr/>
          <p:nvPr/>
        </p:nvSpPr>
        <p:spPr>
          <a:xfrm>
            <a:off x="2451764" y="6202983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Min Positive Score and Max Negative Score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23CF1A-FB53-444F-95D7-196C4B3896C6}"/>
              </a:ext>
            </a:extLst>
          </p:cNvPr>
          <p:cNvSpPr txBox="1"/>
          <p:nvPr/>
        </p:nvSpPr>
        <p:spPr>
          <a:xfrm>
            <a:off x="5652655" y="956951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-1.80732</a:t>
            </a:r>
          </a:p>
        </p:txBody>
      </p:sp>
    </p:spTree>
    <p:extLst>
      <p:ext uri="{BB962C8B-B14F-4D97-AF65-F5344CB8AC3E}">
        <p14:creationId xmlns:p14="http://schemas.microsoft.com/office/powerpoint/2010/main" val="293367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334365A6-436C-4F61-8E00-B0D59D3E5478}"/>
              </a:ext>
            </a:extLst>
          </p:cNvPr>
          <p:cNvCxnSpPr>
            <a:cxnSpLocks/>
          </p:cNvCxnSpPr>
          <p:nvPr/>
        </p:nvCxnSpPr>
        <p:spPr>
          <a:xfrm>
            <a:off x="2857500" y="3582824"/>
            <a:ext cx="665545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0431D9E-17D0-4225-9C43-C1D8329090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FED651-622A-4382-94B7-DB0C38FD1C56}"/>
              </a:ext>
            </a:extLst>
          </p:cNvPr>
          <p:cNvSpPr txBox="1"/>
          <p:nvPr/>
        </p:nvSpPr>
        <p:spPr>
          <a:xfrm>
            <a:off x="2745191" y="36992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305CCBD-2ECB-4F69-9784-6B0D60964525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AA08215-B3E5-4C48-A682-3264EF1763CA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4EC64E-6359-4D85-8915-A8141C8A6154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835ACE8-BC4D-4814-BA88-58D0C0967E38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E9F93F-8EEB-4445-A19D-CAE5EB0F8909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1E6034-F73E-421B-BB63-BDA7B30684E2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0CDA590-5C2F-4B32-9356-C180D174CCC8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87C6BEB-1AC6-404C-B504-F1C6D8205250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4BDCD7-B80C-4CE7-AE2B-ACFD400BF5A0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243E6D0-E0D8-4700-BC44-C3B435509C5A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9AABAD-7102-441C-A743-C2ED580A5256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D65A0D9-D573-48D8-8355-EC9A06314FF0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67C694-AA97-4558-B3AE-D2FC2F62BE9A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9A24A34-4E12-4920-9909-E4319BE8D762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08982E-38B1-4ECE-842A-4CBBA4584E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504426-D165-4816-BFB9-B47FE8CB143D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835872-7668-429B-8450-D8512F2458AF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29A65FC-0B67-4213-9F1D-EDA7AB9EF0CE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DEAAA3-1980-4C51-B9DF-F81F36314649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AD7E227-0728-4AC2-9DB8-101B6A5CB404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2818D0-9A7B-4506-89CF-6D331AFB657B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0D43B-2AA7-4268-8E7A-03799A7C837F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E7F24AB4-9D5A-47C7-B2AD-9C8BC7934115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CEAF6AA2-36AA-4E6F-80DD-63244B2FC2E5}"/>
              </a:ext>
            </a:extLst>
          </p:cNvPr>
          <p:cNvSpPr/>
          <p:nvPr/>
        </p:nvSpPr>
        <p:spPr>
          <a:xfrm rot="5400000">
            <a:off x="5585663" y="1336507"/>
            <a:ext cx="326788" cy="3550523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EC9C959-0BCA-42A9-8A2C-59F6F45A0570}"/>
              </a:ext>
            </a:extLst>
          </p:cNvPr>
          <p:cNvCxnSpPr>
            <a:cxnSpLocks/>
          </p:cNvCxnSpPr>
          <p:nvPr/>
        </p:nvCxnSpPr>
        <p:spPr>
          <a:xfrm flipV="1">
            <a:off x="3971400" y="1539744"/>
            <a:ext cx="0" cy="38447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0A8102E-5C63-4549-BB20-DD5FED5EF1AC}"/>
              </a:ext>
            </a:extLst>
          </p:cNvPr>
          <p:cNvSpPr txBox="1"/>
          <p:nvPr/>
        </p:nvSpPr>
        <p:spPr>
          <a:xfrm>
            <a:off x="3633964" y="5573287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min_score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FD009DA-5963-4480-9DDB-2B8967F2D71B}"/>
              </a:ext>
            </a:extLst>
          </p:cNvPr>
          <p:cNvSpPr txBox="1"/>
          <p:nvPr/>
        </p:nvSpPr>
        <p:spPr>
          <a:xfrm>
            <a:off x="5295662" y="5580172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max_score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8979AB4-A38D-424D-9C4F-DFCABAEA06B6}"/>
              </a:ext>
            </a:extLst>
          </p:cNvPr>
          <p:cNvCxnSpPr>
            <a:cxnSpLocks/>
          </p:cNvCxnSpPr>
          <p:nvPr/>
        </p:nvCxnSpPr>
        <p:spPr>
          <a:xfrm flipV="1">
            <a:off x="5674399" y="1758430"/>
            <a:ext cx="0" cy="38447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64B14A3-33A2-49B7-9138-96488EBD4597}"/>
              </a:ext>
            </a:extLst>
          </p:cNvPr>
          <p:cNvCxnSpPr>
            <a:cxnSpLocks/>
          </p:cNvCxnSpPr>
          <p:nvPr/>
        </p:nvCxnSpPr>
        <p:spPr>
          <a:xfrm flipV="1">
            <a:off x="4758572" y="2367185"/>
            <a:ext cx="0" cy="25997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B544BB1-3372-4CA4-8D17-236BDAC7A310}"/>
              </a:ext>
            </a:extLst>
          </p:cNvPr>
          <p:cNvSpPr txBox="1"/>
          <p:nvPr/>
        </p:nvSpPr>
        <p:spPr>
          <a:xfrm>
            <a:off x="4135077" y="4966901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0.5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B9D41AF-C2FC-4130-9F5A-2EFBC719B039}"/>
              </a:ext>
            </a:extLst>
          </p:cNvPr>
          <p:cNvSpPr txBox="1"/>
          <p:nvPr/>
        </p:nvSpPr>
        <p:spPr>
          <a:xfrm>
            <a:off x="5077510" y="5739556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45A775-AB28-435C-9D3D-52976841AFAF}"/>
              </a:ext>
            </a:extLst>
          </p:cNvPr>
          <p:cNvSpPr txBox="1"/>
          <p:nvPr/>
        </p:nvSpPr>
        <p:spPr>
          <a:xfrm>
            <a:off x="3536984" y="5739556"/>
            <a:ext cx="136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58417F1-5109-4504-941F-B19B3B7F67FD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E54C899-8BEC-45F8-9FCB-18D52B7577C3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09E3344-2494-4DBF-9F7B-A76D2D9E8AAB}"/>
              </a:ext>
            </a:extLst>
          </p:cNvPr>
          <p:cNvCxnSpPr>
            <a:cxnSpLocks/>
          </p:cNvCxnSpPr>
          <p:nvPr/>
        </p:nvCxnSpPr>
        <p:spPr>
          <a:xfrm>
            <a:off x="302474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B50C9AE4-38E1-4F10-B844-ABC6DE5B24BC}"/>
              </a:ext>
            </a:extLst>
          </p:cNvPr>
          <p:cNvSpPr txBox="1"/>
          <p:nvPr/>
        </p:nvSpPr>
        <p:spPr>
          <a:xfrm>
            <a:off x="3293441" y="36979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23113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Max Positive Score and Min Negative Score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8056D-6BEB-4E70-A2B9-35CBC92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930823"/>
            <a:ext cx="6257925" cy="54578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305643-D9B3-4BE8-B90F-FA3B1A557F51}"/>
              </a:ext>
            </a:extLst>
          </p:cNvPr>
          <p:cNvSpPr txBox="1"/>
          <p:nvPr/>
        </p:nvSpPr>
        <p:spPr>
          <a:xfrm>
            <a:off x="5421746" y="1086260"/>
            <a:ext cx="15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-5.4610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BE84A6-D5D5-4ADB-98F7-9A1A70F6F8A4}"/>
              </a:ext>
            </a:extLst>
          </p:cNvPr>
          <p:cNvSpPr/>
          <p:nvPr/>
        </p:nvSpPr>
        <p:spPr>
          <a:xfrm>
            <a:off x="1692211" y="1684795"/>
            <a:ext cx="854435" cy="1952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99DB8F-5D20-4B00-9A96-88BD6CAAC687}"/>
              </a:ext>
            </a:extLst>
          </p:cNvPr>
          <p:cNvSpPr/>
          <p:nvPr/>
        </p:nvSpPr>
        <p:spPr>
          <a:xfrm>
            <a:off x="1565491" y="4101832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A6CF88-5679-48DC-8679-AE305CBE4FB1}"/>
              </a:ext>
            </a:extLst>
          </p:cNvPr>
          <p:cNvSpPr/>
          <p:nvPr/>
        </p:nvSpPr>
        <p:spPr>
          <a:xfrm>
            <a:off x="1565490" y="6006120"/>
            <a:ext cx="229127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665E17-4661-44D0-8653-1B65110D47A4}"/>
              </a:ext>
            </a:extLst>
          </p:cNvPr>
          <p:cNvSpPr/>
          <p:nvPr/>
        </p:nvSpPr>
        <p:spPr>
          <a:xfrm>
            <a:off x="1514287" y="6170173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8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72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12</cp:revision>
  <dcterms:created xsi:type="dcterms:W3CDTF">2021-12-29T15:51:35Z</dcterms:created>
  <dcterms:modified xsi:type="dcterms:W3CDTF">2022-01-24T17:23:20Z</dcterms:modified>
</cp:coreProperties>
</file>