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71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8D86A-C77E-4328-AFF6-FAF989E97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76D222-D9F6-4049-A93D-8BCBD92A4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D1BE19-B801-4827-B09F-D25054EA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1AC88-5B3A-4CBA-9E22-E466D9D6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F402D9-7843-46E6-BA45-78B3A37E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6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9BDB6-A18E-468C-ADAD-E6C4A5CC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AE0BF9-9648-4379-AB68-BAC5DD156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9F13C-C440-434B-9EDD-1BE0E32D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4BDDB8-C3E9-45B4-BEE5-DE9DDEB6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BB73DC-9D0F-4CB3-AAE1-4486A44A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5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B37B1-DD63-4251-A0FC-29E5302F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FDC142-DDD6-4DBE-B7DD-50A5195D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1E806-4883-491A-9191-8FBDE788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AD753-6544-45B8-B042-27FDACA9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CB124A-4BFC-4BA0-B1E8-AB8899DC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2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C5C5D-442B-4052-AB1D-4D70C031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AF3D57-5EA1-4B11-B9EC-AE2BD8AE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37373-445B-4F74-BBB2-847C479D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C4E42-7ED1-4029-831F-3D5EA7F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E2009-64A8-423C-B754-7BD71F80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5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7DE76-ED68-489F-807F-359574EC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EA8E3-4B92-4E98-ACBF-2108006E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F4B62-3EA7-4199-9314-60767C89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87F1C-161C-4624-8DBF-617B17EE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793D87-6ED5-46E6-9163-CC90791F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017FC-9849-4761-8226-67D82A24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544A2-75F1-44F5-9497-69555A179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FD890D-7D1E-4635-9858-D028BF6DD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8DB31C-7665-43FA-8CC0-BB24ACF1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BA40F2-F4BC-42C0-AD79-DA055218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670A4-9F85-4F56-B8B8-25FD3647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8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D36AE-8428-4B20-AF59-49A871C2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6987B-83E7-412B-A96C-02096DA1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B394D7-6DE1-4BFE-AA34-2C224A1B4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D956DB-37F6-4040-9B66-FE33B901C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783478-96BA-49C1-9C84-DE60398F7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D50DE1-8713-4F36-8BED-724F79A6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CDFCBE-3DBE-4D29-B657-46618961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160C0B-00C9-413B-88EA-51F2E349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3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CB92F-4B9D-41BC-AFB8-78BBB33E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2C4FB-05B3-4179-8C21-2CD1A080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3C8E43-1E9C-4E89-886E-462EB812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639A47-B7AA-4687-9B9D-524A3095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89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1E38D6-1530-4AC6-A8F7-B476BDCF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A1320F-5635-4DE9-9CD4-11762B35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91750E-389F-4509-A905-B1D688B2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39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65B91-85EA-48B2-B022-0AFAB821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37ECC-D482-40B9-A499-9F942A01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04CE-7BC1-46DC-8A0C-880D4B6B4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A25E8C-A939-4A36-A7C9-6282EBD7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0CC63F-FAF5-4D2E-A5A2-AE0E5E60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DEC0C7-F179-40D0-861A-A9D5888E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16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2011F-5C68-4EF9-A062-2914BD6A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9397AB-03C5-4019-9C66-0015C7BBA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5CB1B8-1607-411B-B188-DC34A501C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1DA3E-09BB-4F0F-8646-9EB28C8E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41C5D9-1AD3-44AF-A958-35D7798E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DE7CD4-3D7C-4CE9-B90D-DE59E9BF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0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7526FB-5F5F-4605-A54A-2647FBDF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FE2F1B-552F-41AF-AB50-D1152F427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799069-0D0F-4614-9A71-460182FCA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E370-2C56-4A72-A14E-68D0B1AB040F}" type="datetimeFigureOut">
              <a:rPr lang="de-DE" smtClean="0"/>
              <a:t>28.10.2021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92B00F-9FB7-4B4B-A486-69B3D1583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633D3-323E-48E8-BFE5-4B253BB02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3DF2-553B-4812-B5B2-B76D44D2A0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48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0A9D5B4-1771-49EB-B3E8-3C95B951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5747"/>
            <a:ext cx="12192000" cy="4186506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A577B734-8D9E-488E-8C29-4A3A70573B4B}"/>
              </a:ext>
            </a:extLst>
          </p:cNvPr>
          <p:cNvSpPr/>
          <p:nvPr/>
        </p:nvSpPr>
        <p:spPr>
          <a:xfrm>
            <a:off x="578498" y="4693298"/>
            <a:ext cx="559837" cy="55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16AF93-63AD-46F6-85A4-05E9F4E05A31}"/>
              </a:ext>
            </a:extLst>
          </p:cNvPr>
          <p:cNvSpPr/>
          <p:nvPr/>
        </p:nvSpPr>
        <p:spPr>
          <a:xfrm>
            <a:off x="1300065" y="1757265"/>
            <a:ext cx="559837" cy="55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A92604E-EC91-42ED-A7A4-39B73440D2C1}"/>
              </a:ext>
            </a:extLst>
          </p:cNvPr>
          <p:cNvSpPr/>
          <p:nvPr/>
        </p:nvSpPr>
        <p:spPr>
          <a:xfrm>
            <a:off x="3522735" y="1757265"/>
            <a:ext cx="559837" cy="55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84F3CCC-9E47-42CD-87A8-7A2EFE2833E0}"/>
              </a:ext>
            </a:extLst>
          </p:cNvPr>
          <p:cNvSpPr/>
          <p:nvPr/>
        </p:nvSpPr>
        <p:spPr>
          <a:xfrm>
            <a:off x="4407952" y="2754252"/>
            <a:ext cx="559837" cy="55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178F88F-3E04-481D-A839-3E31A2B5285A}"/>
              </a:ext>
            </a:extLst>
          </p:cNvPr>
          <p:cNvSpPr/>
          <p:nvPr/>
        </p:nvSpPr>
        <p:spPr>
          <a:xfrm>
            <a:off x="8396294" y="2754252"/>
            <a:ext cx="559837" cy="55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B4EF29B-7920-4FE2-9AD0-149A6ACCE1A9}"/>
              </a:ext>
            </a:extLst>
          </p:cNvPr>
          <p:cNvSpPr/>
          <p:nvPr/>
        </p:nvSpPr>
        <p:spPr>
          <a:xfrm>
            <a:off x="10633656" y="3153747"/>
            <a:ext cx="559837" cy="55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D5824B3-26E1-45EF-8216-AAE886E67D1C}"/>
              </a:ext>
            </a:extLst>
          </p:cNvPr>
          <p:cNvSpPr/>
          <p:nvPr/>
        </p:nvSpPr>
        <p:spPr>
          <a:xfrm>
            <a:off x="11363229" y="1663043"/>
            <a:ext cx="559837" cy="55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C2415D2-2711-48E7-AEFB-6FC8A4B008C9}"/>
              </a:ext>
            </a:extLst>
          </p:cNvPr>
          <p:cNvSpPr/>
          <p:nvPr/>
        </p:nvSpPr>
        <p:spPr>
          <a:xfrm>
            <a:off x="6616132" y="4693298"/>
            <a:ext cx="559837" cy="55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89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1</cp:revision>
  <dcterms:created xsi:type="dcterms:W3CDTF">2021-10-28T19:33:12Z</dcterms:created>
  <dcterms:modified xsi:type="dcterms:W3CDTF">2021-10-28T19:37:02Z</dcterms:modified>
</cp:coreProperties>
</file>