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8280400" cy="25193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110" y="6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5050" y="412312"/>
            <a:ext cx="6210300" cy="877112"/>
          </a:xfrm>
        </p:spPr>
        <p:txBody>
          <a:bodyPr anchor="b"/>
          <a:lstStyle>
            <a:lvl1pPr algn="ctr">
              <a:defRPr sz="220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5050" y="1323249"/>
            <a:ext cx="6210300" cy="608263"/>
          </a:xfrm>
        </p:spPr>
        <p:txBody>
          <a:bodyPr/>
          <a:lstStyle>
            <a:lvl1pPr marL="0" indent="0" algn="ctr">
              <a:buNone/>
              <a:defRPr sz="882"/>
            </a:lvl1pPr>
            <a:lvl2pPr marL="167975" indent="0" algn="ctr">
              <a:buNone/>
              <a:defRPr sz="735"/>
            </a:lvl2pPr>
            <a:lvl3pPr marL="335951" indent="0" algn="ctr">
              <a:buNone/>
              <a:defRPr sz="661"/>
            </a:lvl3pPr>
            <a:lvl4pPr marL="503926" indent="0" algn="ctr">
              <a:buNone/>
              <a:defRPr sz="588"/>
            </a:lvl4pPr>
            <a:lvl5pPr marL="671901" indent="0" algn="ctr">
              <a:buNone/>
              <a:defRPr sz="588"/>
            </a:lvl5pPr>
            <a:lvl6pPr marL="839876" indent="0" algn="ctr">
              <a:buNone/>
              <a:defRPr sz="588"/>
            </a:lvl6pPr>
            <a:lvl7pPr marL="1007852" indent="0" algn="ctr">
              <a:buNone/>
              <a:defRPr sz="588"/>
            </a:lvl7pPr>
            <a:lvl8pPr marL="1175827" indent="0" algn="ctr">
              <a:buNone/>
              <a:defRPr sz="588"/>
            </a:lvl8pPr>
            <a:lvl9pPr marL="1343802" indent="0" algn="ctr">
              <a:buNone/>
              <a:defRPr sz="588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2D55C-A005-4D33-AEF7-6A11993483F0}" type="datetimeFigureOut">
              <a:rPr lang="de-DE" smtClean="0"/>
              <a:t>02.05.2022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F1D4B-6C41-4668-8BD7-10CBBCA555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3641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2D55C-A005-4D33-AEF7-6A11993483F0}" type="datetimeFigureOut">
              <a:rPr lang="de-DE" smtClean="0"/>
              <a:t>02.05.2022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F1D4B-6C41-4668-8BD7-10CBBCA555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1957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25661" y="134133"/>
            <a:ext cx="1785461" cy="213504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9277" y="134133"/>
            <a:ext cx="5252879" cy="213504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2D55C-A005-4D33-AEF7-6A11993483F0}" type="datetimeFigureOut">
              <a:rPr lang="de-DE" smtClean="0"/>
              <a:t>02.05.2022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F1D4B-6C41-4668-8BD7-10CBBCA555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4680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2D55C-A005-4D33-AEF7-6A11993483F0}" type="datetimeFigureOut">
              <a:rPr lang="de-DE" smtClean="0"/>
              <a:t>02.05.2022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F1D4B-6C41-4668-8BD7-10CBBCA555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7414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965" y="628091"/>
            <a:ext cx="7141845" cy="1047985"/>
          </a:xfrm>
        </p:spPr>
        <p:txBody>
          <a:bodyPr anchor="b"/>
          <a:lstStyle>
            <a:lvl1pPr>
              <a:defRPr sz="220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4965" y="1685991"/>
            <a:ext cx="7141845" cy="551110"/>
          </a:xfrm>
        </p:spPr>
        <p:txBody>
          <a:bodyPr/>
          <a:lstStyle>
            <a:lvl1pPr marL="0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1pPr>
            <a:lvl2pPr marL="167975" indent="0">
              <a:buNone/>
              <a:defRPr sz="735">
                <a:solidFill>
                  <a:schemeClr val="tx1">
                    <a:tint val="75000"/>
                  </a:schemeClr>
                </a:solidFill>
              </a:defRPr>
            </a:lvl2pPr>
            <a:lvl3pPr marL="335951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3pPr>
            <a:lvl4pPr marL="503926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4pPr>
            <a:lvl5pPr marL="671901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5pPr>
            <a:lvl6pPr marL="839876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6pPr>
            <a:lvl7pPr marL="1007852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7pPr>
            <a:lvl8pPr marL="1175827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8pPr>
            <a:lvl9pPr marL="1343802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2D55C-A005-4D33-AEF7-6A11993483F0}" type="datetimeFigureOut">
              <a:rPr lang="de-DE" smtClean="0"/>
              <a:t>02.05.2022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F1D4B-6C41-4668-8BD7-10CBBCA555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3806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9278" y="670664"/>
            <a:ext cx="3519170" cy="159851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1953" y="670664"/>
            <a:ext cx="3519170" cy="159851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2D55C-A005-4D33-AEF7-6A11993483F0}" type="datetimeFigureOut">
              <a:rPr lang="de-DE" smtClean="0"/>
              <a:t>02.05.2022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F1D4B-6C41-4668-8BD7-10CBBCA555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2807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356" y="134133"/>
            <a:ext cx="7141845" cy="48696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0356" y="617594"/>
            <a:ext cx="3502997" cy="302673"/>
          </a:xfrm>
        </p:spPr>
        <p:txBody>
          <a:bodyPr anchor="b"/>
          <a:lstStyle>
            <a:lvl1pPr marL="0" indent="0">
              <a:buNone/>
              <a:defRPr sz="882" b="1"/>
            </a:lvl1pPr>
            <a:lvl2pPr marL="167975" indent="0">
              <a:buNone/>
              <a:defRPr sz="735" b="1"/>
            </a:lvl2pPr>
            <a:lvl3pPr marL="335951" indent="0">
              <a:buNone/>
              <a:defRPr sz="661" b="1"/>
            </a:lvl3pPr>
            <a:lvl4pPr marL="503926" indent="0">
              <a:buNone/>
              <a:defRPr sz="588" b="1"/>
            </a:lvl4pPr>
            <a:lvl5pPr marL="671901" indent="0">
              <a:buNone/>
              <a:defRPr sz="588" b="1"/>
            </a:lvl5pPr>
            <a:lvl6pPr marL="839876" indent="0">
              <a:buNone/>
              <a:defRPr sz="588" b="1"/>
            </a:lvl6pPr>
            <a:lvl7pPr marL="1007852" indent="0">
              <a:buNone/>
              <a:defRPr sz="588" b="1"/>
            </a:lvl7pPr>
            <a:lvl8pPr marL="1175827" indent="0">
              <a:buNone/>
              <a:defRPr sz="588" b="1"/>
            </a:lvl8pPr>
            <a:lvl9pPr marL="1343802" indent="0">
              <a:buNone/>
              <a:defRPr sz="588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0356" y="920267"/>
            <a:ext cx="3502997" cy="135357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91952" y="617594"/>
            <a:ext cx="3520249" cy="302673"/>
          </a:xfrm>
        </p:spPr>
        <p:txBody>
          <a:bodyPr anchor="b"/>
          <a:lstStyle>
            <a:lvl1pPr marL="0" indent="0">
              <a:buNone/>
              <a:defRPr sz="882" b="1"/>
            </a:lvl1pPr>
            <a:lvl2pPr marL="167975" indent="0">
              <a:buNone/>
              <a:defRPr sz="735" b="1"/>
            </a:lvl2pPr>
            <a:lvl3pPr marL="335951" indent="0">
              <a:buNone/>
              <a:defRPr sz="661" b="1"/>
            </a:lvl3pPr>
            <a:lvl4pPr marL="503926" indent="0">
              <a:buNone/>
              <a:defRPr sz="588" b="1"/>
            </a:lvl4pPr>
            <a:lvl5pPr marL="671901" indent="0">
              <a:buNone/>
              <a:defRPr sz="588" b="1"/>
            </a:lvl5pPr>
            <a:lvl6pPr marL="839876" indent="0">
              <a:buNone/>
              <a:defRPr sz="588" b="1"/>
            </a:lvl6pPr>
            <a:lvl7pPr marL="1007852" indent="0">
              <a:buNone/>
              <a:defRPr sz="588" b="1"/>
            </a:lvl7pPr>
            <a:lvl8pPr marL="1175827" indent="0">
              <a:buNone/>
              <a:defRPr sz="588" b="1"/>
            </a:lvl8pPr>
            <a:lvl9pPr marL="1343802" indent="0">
              <a:buNone/>
              <a:defRPr sz="588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91952" y="920267"/>
            <a:ext cx="3520249" cy="135357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2D55C-A005-4D33-AEF7-6A11993483F0}" type="datetimeFigureOut">
              <a:rPr lang="de-DE" smtClean="0"/>
              <a:t>02.05.2022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F1D4B-6C41-4668-8BD7-10CBBCA555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2181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2D55C-A005-4D33-AEF7-6A11993483F0}" type="datetimeFigureOut">
              <a:rPr lang="de-DE" smtClean="0"/>
              <a:t>02.05.2022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F1D4B-6C41-4668-8BD7-10CBBCA555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6521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2D55C-A005-4D33-AEF7-6A11993483F0}" type="datetimeFigureOut">
              <a:rPr lang="de-DE" smtClean="0"/>
              <a:t>02.05.2022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F1D4B-6C41-4668-8BD7-10CBBCA555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0463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357" y="167958"/>
            <a:ext cx="2670644" cy="587851"/>
          </a:xfrm>
        </p:spPr>
        <p:txBody>
          <a:bodyPr anchor="b"/>
          <a:lstStyle>
            <a:lvl1pPr>
              <a:defRPr sz="1176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0248" y="362742"/>
            <a:ext cx="4191953" cy="1790381"/>
          </a:xfrm>
        </p:spPr>
        <p:txBody>
          <a:bodyPr/>
          <a:lstStyle>
            <a:lvl1pPr>
              <a:defRPr sz="1176"/>
            </a:lvl1pPr>
            <a:lvl2pPr>
              <a:defRPr sz="1029"/>
            </a:lvl2pPr>
            <a:lvl3pPr>
              <a:defRPr sz="882"/>
            </a:lvl3pPr>
            <a:lvl4pPr>
              <a:defRPr sz="735"/>
            </a:lvl4pPr>
            <a:lvl5pPr>
              <a:defRPr sz="735"/>
            </a:lvl5pPr>
            <a:lvl6pPr>
              <a:defRPr sz="735"/>
            </a:lvl6pPr>
            <a:lvl7pPr>
              <a:defRPr sz="735"/>
            </a:lvl7pPr>
            <a:lvl8pPr>
              <a:defRPr sz="735"/>
            </a:lvl8pPr>
            <a:lvl9pPr>
              <a:defRPr sz="735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0357" y="755809"/>
            <a:ext cx="2670644" cy="1400229"/>
          </a:xfrm>
        </p:spPr>
        <p:txBody>
          <a:bodyPr/>
          <a:lstStyle>
            <a:lvl1pPr marL="0" indent="0">
              <a:buNone/>
              <a:defRPr sz="588"/>
            </a:lvl1pPr>
            <a:lvl2pPr marL="167975" indent="0">
              <a:buNone/>
              <a:defRPr sz="514"/>
            </a:lvl2pPr>
            <a:lvl3pPr marL="335951" indent="0">
              <a:buNone/>
              <a:defRPr sz="441"/>
            </a:lvl3pPr>
            <a:lvl4pPr marL="503926" indent="0">
              <a:buNone/>
              <a:defRPr sz="367"/>
            </a:lvl4pPr>
            <a:lvl5pPr marL="671901" indent="0">
              <a:buNone/>
              <a:defRPr sz="367"/>
            </a:lvl5pPr>
            <a:lvl6pPr marL="839876" indent="0">
              <a:buNone/>
              <a:defRPr sz="367"/>
            </a:lvl6pPr>
            <a:lvl7pPr marL="1007852" indent="0">
              <a:buNone/>
              <a:defRPr sz="367"/>
            </a:lvl7pPr>
            <a:lvl8pPr marL="1175827" indent="0">
              <a:buNone/>
              <a:defRPr sz="367"/>
            </a:lvl8pPr>
            <a:lvl9pPr marL="1343802" indent="0">
              <a:buNone/>
              <a:defRPr sz="367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2D55C-A005-4D33-AEF7-6A11993483F0}" type="datetimeFigureOut">
              <a:rPr lang="de-DE" smtClean="0"/>
              <a:t>02.05.2022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F1D4B-6C41-4668-8BD7-10CBBCA555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0186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357" y="167958"/>
            <a:ext cx="2670644" cy="587851"/>
          </a:xfrm>
        </p:spPr>
        <p:txBody>
          <a:bodyPr anchor="b"/>
          <a:lstStyle>
            <a:lvl1pPr>
              <a:defRPr sz="1176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20248" y="362742"/>
            <a:ext cx="4191953" cy="1790381"/>
          </a:xfrm>
        </p:spPr>
        <p:txBody>
          <a:bodyPr anchor="t"/>
          <a:lstStyle>
            <a:lvl1pPr marL="0" indent="0">
              <a:buNone/>
              <a:defRPr sz="1176"/>
            </a:lvl1pPr>
            <a:lvl2pPr marL="167975" indent="0">
              <a:buNone/>
              <a:defRPr sz="1029"/>
            </a:lvl2pPr>
            <a:lvl3pPr marL="335951" indent="0">
              <a:buNone/>
              <a:defRPr sz="882"/>
            </a:lvl3pPr>
            <a:lvl4pPr marL="503926" indent="0">
              <a:buNone/>
              <a:defRPr sz="735"/>
            </a:lvl4pPr>
            <a:lvl5pPr marL="671901" indent="0">
              <a:buNone/>
              <a:defRPr sz="735"/>
            </a:lvl5pPr>
            <a:lvl6pPr marL="839876" indent="0">
              <a:buNone/>
              <a:defRPr sz="735"/>
            </a:lvl6pPr>
            <a:lvl7pPr marL="1007852" indent="0">
              <a:buNone/>
              <a:defRPr sz="735"/>
            </a:lvl7pPr>
            <a:lvl8pPr marL="1175827" indent="0">
              <a:buNone/>
              <a:defRPr sz="735"/>
            </a:lvl8pPr>
            <a:lvl9pPr marL="1343802" indent="0">
              <a:buNone/>
              <a:defRPr sz="735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0357" y="755809"/>
            <a:ext cx="2670644" cy="1400229"/>
          </a:xfrm>
        </p:spPr>
        <p:txBody>
          <a:bodyPr/>
          <a:lstStyle>
            <a:lvl1pPr marL="0" indent="0">
              <a:buNone/>
              <a:defRPr sz="588"/>
            </a:lvl1pPr>
            <a:lvl2pPr marL="167975" indent="0">
              <a:buNone/>
              <a:defRPr sz="514"/>
            </a:lvl2pPr>
            <a:lvl3pPr marL="335951" indent="0">
              <a:buNone/>
              <a:defRPr sz="441"/>
            </a:lvl3pPr>
            <a:lvl4pPr marL="503926" indent="0">
              <a:buNone/>
              <a:defRPr sz="367"/>
            </a:lvl4pPr>
            <a:lvl5pPr marL="671901" indent="0">
              <a:buNone/>
              <a:defRPr sz="367"/>
            </a:lvl5pPr>
            <a:lvl6pPr marL="839876" indent="0">
              <a:buNone/>
              <a:defRPr sz="367"/>
            </a:lvl6pPr>
            <a:lvl7pPr marL="1007852" indent="0">
              <a:buNone/>
              <a:defRPr sz="367"/>
            </a:lvl7pPr>
            <a:lvl8pPr marL="1175827" indent="0">
              <a:buNone/>
              <a:defRPr sz="367"/>
            </a:lvl8pPr>
            <a:lvl9pPr marL="1343802" indent="0">
              <a:buNone/>
              <a:defRPr sz="367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2D55C-A005-4D33-AEF7-6A11993483F0}" type="datetimeFigureOut">
              <a:rPr lang="de-DE" smtClean="0"/>
              <a:t>02.05.2022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F1D4B-6C41-4668-8BD7-10CBBCA555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8693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9278" y="134133"/>
            <a:ext cx="7141845" cy="486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9278" y="670664"/>
            <a:ext cx="7141845" cy="1598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9278" y="2335076"/>
            <a:ext cx="1863090" cy="134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02D55C-A005-4D33-AEF7-6A11993483F0}" type="datetimeFigureOut">
              <a:rPr lang="de-DE" smtClean="0"/>
              <a:t>02.05.2022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42883" y="2335076"/>
            <a:ext cx="2794635" cy="134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48033" y="2335076"/>
            <a:ext cx="1863090" cy="134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F1D4B-6C41-4668-8BD7-10CBBCA555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8216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335951" rtl="0" eaLnBrk="1" latinLnBrk="0" hangingPunct="1">
        <a:lnSpc>
          <a:spcPct val="90000"/>
        </a:lnSpc>
        <a:spcBef>
          <a:spcPct val="0"/>
        </a:spcBef>
        <a:buNone/>
        <a:defRPr sz="161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3988" indent="-83988" algn="l" defTabSz="335951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029" kern="1200">
          <a:solidFill>
            <a:schemeClr val="tx1"/>
          </a:solidFill>
          <a:latin typeface="+mn-lt"/>
          <a:ea typeface="+mn-ea"/>
          <a:cs typeface="+mn-cs"/>
        </a:defRPr>
      </a:lvl1pPr>
      <a:lvl2pPr marL="251963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882" kern="1200">
          <a:solidFill>
            <a:schemeClr val="tx1"/>
          </a:solidFill>
          <a:latin typeface="+mn-lt"/>
          <a:ea typeface="+mn-ea"/>
          <a:cs typeface="+mn-cs"/>
        </a:defRPr>
      </a:lvl2pPr>
      <a:lvl3pPr marL="419938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735" kern="1200">
          <a:solidFill>
            <a:schemeClr val="tx1"/>
          </a:solidFill>
          <a:latin typeface="+mn-lt"/>
          <a:ea typeface="+mn-ea"/>
          <a:cs typeface="+mn-cs"/>
        </a:defRPr>
      </a:lvl3pPr>
      <a:lvl4pPr marL="587913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4pPr>
      <a:lvl5pPr marL="755889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5pPr>
      <a:lvl6pPr marL="923864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6pPr>
      <a:lvl7pPr marL="1091839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7pPr>
      <a:lvl8pPr marL="1259815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8pPr>
      <a:lvl9pPr marL="1427790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1pPr>
      <a:lvl2pPr marL="167975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2pPr>
      <a:lvl3pPr marL="335951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3pPr>
      <a:lvl4pPr marL="503926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4pPr>
      <a:lvl5pPr marL="671901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5pPr>
      <a:lvl6pPr marL="839876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6pPr>
      <a:lvl7pPr marL="1007852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7pPr>
      <a:lvl8pPr marL="1175827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8pPr>
      <a:lvl9pPr marL="1343802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7F421C57-D833-43A2-A569-6EE716EA597A}"/>
              </a:ext>
            </a:extLst>
          </p:cNvPr>
          <p:cNvCxnSpPr>
            <a:cxnSpLocks/>
          </p:cNvCxnSpPr>
          <p:nvPr/>
        </p:nvCxnSpPr>
        <p:spPr>
          <a:xfrm>
            <a:off x="1216094" y="1466308"/>
            <a:ext cx="6723192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CD3313D1-91D4-4CC2-8CD5-3DFF7D0199B0}"/>
              </a:ext>
            </a:extLst>
          </p:cNvPr>
          <p:cNvCxnSpPr>
            <a:cxnSpLocks/>
          </p:cNvCxnSpPr>
          <p:nvPr/>
        </p:nvCxnSpPr>
        <p:spPr>
          <a:xfrm>
            <a:off x="1998469" y="1345601"/>
            <a:ext cx="0" cy="2414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C0AFDEB0-866C-4A5F-830D-6E15D287509D}"/>
              </a:ext>
            </a:extLst>
          </p:cNvPr>
          <p:cNvCxnSpPr>
            <a:cxnSpLocks/>
          </p:cNvCxnSpPr>
          <p:nvPr/>
        </p:nvCxnSpPr>
        <p:spPr>
          <a:xfrm>
            <a:off x="2519762" y="1345601"/>
            <a:ext cx="0" cy="2414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A6997A8B-71C1-4A8B-A262-898961216A41}"/>
              </a:ext>
            </a:extLst>
          </p:cNvPr>
          <p:cNvCxnSpPr>
            <a:cxnSpLocks/>
          </p:cNvCxnSpPr>
          <p:nvPr/>
        </p:nvCxnSpPr>
        <p:spPr>
          <a:xfrm>
            <a:off x="3041054" y="1345601"/>
            <a:ext cx="0" cy="2414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2558A3A2-831D-4BC9-A836-BF09DB5EDB39}"/>
              </a:ext>
            </a:extLst>
          </p:cNvPr>
          <p:cNvSpPr txBox="1"/>
          <p:nvPr/>
        </p:nvSpPr>
        <p:spPr>
          <a:xfrm>
            <a:off x="2774995" y="1632926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4C6296F0-2DD7-4394-B935-30426BB7D79E}"/>
              </a:ext>
            </a:extLst>
          </p:cNvPr>
          <p:cNvCxnSpPr>
            <a:cxnSpLocks/>
          </p:cNvCxnSpPr>
          <p:nvPr/>
        </p:nvCxnSpPr>
        <p:spPr>
          <a:xfrm>
            <a:off x="3562346" y="1345601"/>
            <a:ext cx="0" cy="2414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077D0671-DD77-4396-88AF-51A1575F0A8B}"/>
              </a:ext>
            </a:extLst>
          </p:cNvPr>
          <p:cNvCxnSpPr>
            <a:cxnSpLocks/>
          </p:cNvCxnSpPr>
          <p:nvPr/>
        </p:nvCxnSpPr>
        <p:spPr>
          <a:xfrm>
            <a:off x="4083637" y="1345601"/>
            <a:ext cx="0" cy="2414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435A2CDB-18DA-447E-97E5-86F4D16E0140}"/>
              </a:ext>
            </a:extLst>
          </p:cNvPr>
          <p:cNvCxnSpPr>
            <a:cxnSpLocks/>
          </p:cNvCxnSpPr>
          <p:nvPr/>
        </p:nvCxnSpPr>
        <p:spPr>
          <a:xfrm>
            <a:off x="4604928" y="1345601"/>
            <a:ext cx="0" cy="2414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DF933A54-5686-4C90-A843-643449CE4ABD}"/>
              </a:ext>
            </a:extLst>
          </p:cNvPr>
          <p:cNvCxnSpPr>
            <a:cxnSpLocks/>
          </p:cNvCxnSpPr>
          <p:nvPr/>
        </p:nvCxnSpPr>
        <p:spPr>
          <a:xfrm>
            <a:off x="5126219" y="1345601"/>
            <a:ext cx="0" cy="2414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C9A51B17-CF46-4AEC-8D7B-A5EB68D8B0BA}"/>
              </a:ext>
            </a:extLst>
          </p:cNvPr>
          <p:cNvCxnSpPr>
            <a:cxnSpLocks/>
          </p:cNvCxnSpPr>
          <p:nvPr/>
        </p:nvCxnSpPr>
        <p:spPr>
          <a:xfrm>
            <a:off x="5647509" y="1345601"/>
            <a:ext cx="0" cy="2414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B2C32FFA-7E2A-435C-A17E-04AC4F852BCC}"/>
              </a:ext>
            </a:extLst>
          </p:cNvPr>
          <p:cNvCxnSpPr>
            <a:cxnSpLocks/>
          </p:cNvCxnSpPr>
          <p:nvPr/>
        </p:nvCxnSpPr>
        <p:spPr>
          <a:xfrm>
            <a:off x="6168799" y="1345601"/>
            <a:ext cx="0" cy="2414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D84B1081-B169-4E6E-AB55-C6667CA702F6}"/>
              </a:ext>
            </a:extLst>
          </p:cNvPr>
          <p:cNvCxnSpPr>
            <a:cxnSpLocks/>
          </p:cNvCxnSpPr>
          <p:nvPr/>
        </p:nvCxnSpPr>
        <p:spPr>
          <a:xfrm>
            <a:off x="6690088" y="1345601"/>
            <a:ext cx="0" cy="2414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0519910B-26C5-4215-8AA7-ADACE8F4CA8F}"/>
              </a:ext>
            </a:extLst>
          </p:cNvPr>
          <p:cNvCxnSpPr>
            <a:cxnSpLocks/>
          </p:cNvCxnSpPr>
          <p:nvPr/>
        </p:nvCxnSpPr>
        <p:spPr>
          <a:xfrm>
            <a:off x="7206019" y="1345601"/>
            <a:ext cx="0" cy="2414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06448631-4989-4036-978C-71E1B4620D20}"/>
              </a:ext>
            </a:extLst>
          </p:cNvPr>
          <p:cNvCxnSpPr>
            <a:cxnSpLocks/>
          </p:cNvCxnSpPr>
          <p:nvPr/>
        </p:nvCxnSpPr>
        <p:spPr>
          <a:xfrm>
            <a:off x="7721950" y="1345601"/>
            <a:ext cx="0" cy="2414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Geschweifte Klammer links 19">
            <a:extLst>
              <a:ext uri="{FF2B5EF4-FFF2-40B4-BE49-F238E27FC236}">
                <a16:creationId xmlns:a16="http://schemas.microsoft.com/office/drawing/2014/main" id="{CA9F75AE-4F35-40E5-8341-4D2F85444614}"/>
              </a:ext>
            </a:extLst>
          </p:cNvPr>
          <p:cNvSpPr/>
          <p:nvPr/>
        </p:nvSpPr>
        <p:spPr>
          <a:xfrm rot="5400000">
            <a:off x="2849609" y="-722939"/>
            <a:ext cx="378204" cy="3132435"/>
          </a:xfrm>
          <a:prstGeom prst="leftBrace">
            <a:avLst/>
          </a:prstGeom>
          <a:noFill/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DD27636A-D819-4097-9878-23677F06D90F}"/>
              </a:ext>
            </a:extLst>
          </p:cNvPr>
          <p:cNvSpPr txBox="1"/>
          <p:nvPr/>
        </p:nvSpPr>
        <p:spPr>
          <a:xfrm>
            <a:off x="1998469" y="1892842"/>
            <a:ext cx="268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Uncertainty of the model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83EC0DC2-5B30-4853-A1EE-C0418E2E3DD5}"/>
              </a:ext>
            </a:extLst>
          </p:cNvPr>
          <p:cNvSpPr txBox="1"/>
          <p:nvPr/>
        </p:nvSpPr>
        <p:spPr>
          <a:xfrm>
            <a:off x="1917219" y="327817"/>
            <a:ext cx="2242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C00000"/>
                </a:solidFill>
              </a:rPr>
              <a:t>Negative triple scores</a:t>
            </a:r>
          </a:p>
        </p:txBody>
      </p:sp>
      <p:sp>
        <p:nvSpPr>
          <p:cNvPr id="23" name="Geschweifte Klammer links 22">
            <a:extLst>
              <a:ext uri="{FF2B5EF4-FFF2-40B4-BE49-F238E27FC236}">
                <a16:creationId xmlns:a16="http://schemas.microsoft.com/office/drawing/2014/main" id="{F1B55261-A5E2-4D36-8BB3-25374F6F0C40}"/>
              </a:ext>
            </a:extLst>
          </p:cNvPr>
          <p:cNvSpPr/>
          <p:nvPr/>
        </p:nvSpPr>
        <p:spPr>
          <a:xfrm rot="16200000">
            <a:off x="2936370" y="1309839"/>
            <a:ext cx="190245" cy="1061707"/>
          </a:xfrm>
          <a:prstGeom prst="leftBrac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C8A58BD5-CF47-47A2-9D2E-66B156E00B40}"/>
              </a:ext>
            </a:extLst>
          </p:cNvPr>
          <p:cNvCxnSpPr>
            <a:cxnSpLocks/>
          </p:cNvCxnSpPr>
          <p:nvPr/>
        </p:nvCxnSpPr>
        <p:spPr>
          <a:xfrm>
            <a:off x="1472493" y="1338890"/>
            <a:ext cx="0" cy="2414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>
            <a:extLst>
              <a:ext uri="{FF2B5EF4-FFF2-40B4-BE49-F238E27FC236}">
                <a16:creationId xmlns:a16="http://schemas.microsoft.com/office/drawing/2014/main" id="{7451A284-4535-44DA-BEB2-078F9A10ADED}"/>
              </a:ext>
            </a:extLst>
          </p:cNvPr>
          <p:cNvSpPr txBox="1"/>
          <p:nvPr/>
        </p:nvSpPr>
        <p:spPr>
          <a:xfrm>
            <a:off x="369906" y="1274930"/>
            <a:ext cx="881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scores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26C89198-CCCB-49D6-B5D9-F9D4DDE0FA9F}"/>
              </a:ext>
            </a:extLst>
          </p:cNvPr>
          <p:cNvSpPr txBox="1"/>
          <p:nvPr/>
        </p:nvSpPr>
        <p:spPr>
          <a:xfrm>
            <a:off x="4465394" y="1595250"/>
            <a:ext cx="571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015EF0A0-2966-4EA5-9D89-EBA1AFAC0F40}"/>
              </a:ext>
            </a:extLst>
          </p:cNvPr>
          <p:cNvSpPr txBox="1"/>
          <p:nvPr/>
        </p:nvSpPr>
        <p:spPr>
          <a:xfrm>
            <a:off x="1320535" y="1571937"/>
            <a:ext cx="571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</a:t>
            </a:r>
          </a:p>
        </p:txBody>
      </p:sp>
      <p:sp>
        <p:nvSpPr>
          <p:cNvPr id="28" name="Geschweifte Klammer links 27">
            <a:extLst>
              <a:ext uri="{FF2B5EF4-FFF2-40B4-BE49-F238E27FC236}">
                <a16:creationId xmlns:a16="http://schemas.microsoft.com/office/drawing/2014/main" id="{9ABE464F-E9B4-4446-A13B-F9BDDC9C149F}"/>
              </a:ext>
            </a:extLst>
          </p:cNvPr>
          <p:cNvSpPr/>
          <p:nvPr/>
        </p:nvSpPr>
        <p:spPr>
          <a:xfrm rot="5400000">
            <a:off x="5445341" y="-441137"/>
            <a:ext cx="378204" cy="3132437"/>
          </a:xfrm>
          <a:prstGeom prst="leftBrac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>
              <a:highlight>
                <a:srgbClr val="008000"/>
              </a:highlight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DC937E74-1338-4E25-90F9-9B7AD4FEA355}"/>
              </a:ext>
            </a:extLst>
          </p:cNvPr>
          <p:cNvSpPr txBox="1"/>
          <p:nvPr/>
        </p:nvSpPr>
        <p:spPr>
          <a:xfrm>
            <a:off x="4746455" y="555830"/>
            <a:ext cx="2312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Positive triple scores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DCC85EE4-DA43-4CFD-9BB5-BCB97EDBB760}"/>
              </a:ext>
            </a:extLst>
          </p:cNvPr>
          <p:cNvSpPr txBox="1"/>
          <p:nvPr/>
        </p:nvSpPr>
        <p:spPr>
          <a:xfrm>
            <a:off x="3944103" y="1584869"/>
            <a:ext cx="571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072458FA-2E82-4508-8D2E-F5F7BED70EEB}"/>
              </a:ext>
            </a:extLst>
          </p:cNvPr>
          <p:cNvSpPr txBox="1"/>
          <p:nvPr/>
        </p:nvSpPr>
        <p:spPr>
          <a:xfrm>
            <a:off x="7035996" y="1554478"/>
            <a:ext cx="571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491023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15</Words>
  <Application>Microsoft Office PowerPoint</Application>
  <PresentationFormat>Benutzerdefiniert</PresentationFormat>
  <Paragraphs>8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Christoph Schäfer</dc:creator>
  <cp:lastModifiedBy>Christoph Schäfer</cp:lastModifiedBy>
  <cp:revision>7</cp:revision>
  <dcterms:created xsi:type="dcterms:W3CDTF">2022-03-22T17:20:14Z</dcterms:created>
  <dcterms:modified xsi:type="dcterms:W3CDTF">2022-05-02T12:22:25Z</dcterms:modified>
</cp:coreProperties>
</file>