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F9A-B70C-4E79-8FE7-26577210E149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9B0-708E-4F01-A814-BC8DB387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1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F9A-B70C-4E79-8FE7-26577210E149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9B0-708E-4F01-A814-BC8DB387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1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F9A-B70C-4E79-8FE7-26577210E149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9B0-708E-4F01-A814-BC8DB387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58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F9A-B70C-4E79-8FE7-26577210E149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9B0-708E-4F01-A814-BC8DB387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0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F9A-B70C-4E79-8FE7-26577210E149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9B0-708E-4F01-A814-BC8DB387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17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F9A-B70C-4E79-8FE7-26577210E149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9B0-708E-4F01-A814-BC8DB387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2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F9A-B70C-4E79-8FE7-26577210E149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9B0-708E-4F01-A814-BC8DB387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04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F9A-B70C-4E79-8FE7-26577210E149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9B0-708E-4F01-A814-BC8DB387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82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F9A-B70C-4E79-8FE7-26577210E149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9B0-708E-4F01-A814-BC8DB387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49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F9A-B70C-4E79-8FE7-26577210E149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9B0-708E-4F01-A814-BC8DB387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3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4F9A-B70C-4E79-8FE7-26577210E149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9B0-708E-4F01-A814-BC8DB387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4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74F9A-B70C-4E79-8FE7-26577210E149}" type="datetimeFigureOut">
              <a:rPr lang="de-DE" smtClean="0"/>
              <a:t>30.04.2022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C9B0-708E-4F01-A814-BC8DB387A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07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BA9C701-8814-B2C7-95AB-5B0F443D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08"/>
            <a:ext cx="12093232" cy="41817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5F52656-AFB8-1B5C-D0FA-01899EFBE477}"/>
              </a:ext>
            </a:extLst>
          </p:cNvPr>
          <p:cNvSpPr txBox="1"/>
          <p:nvPr/>
        </p:nvSpPr>
        <p:spPr>
          <a:xfrm>
            <a:off x="10900410" y="13004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80B57E-2ECF-E61E-68AF-20CFE250434E}"/>
              </a:ext>
            </a:extLst>
          </p:cNvPr>
          <p:cNvSpPr txBox="1"/>
          <p:nvPr/>
        </p:nvSpPr>
        <p:spPr>
          <a:xfrm>
            <a:off x="10911985" y="3171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399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1</cp:revision>
  <dcterms:created xsi:type="dcterms:W3CDTF">2022-04-30T15:41:27Z</dcterms:created>
  <dcterms:modified xsi:type="dcterms:W3CDTF">2022-04-30T15:44:04Z</dcterms:modified>
</cp:coreProperties>
</file>