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8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D31D7-CDCD-4C80-B736-8A58A073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0A1DD6-E278-4EE3-B692-F3A2FA3E2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499130-F741-4AC9-BC6E-E33CB45B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553905-FDA4-4AAB-A822-00ADD1A6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E0BC71-3488-4360-851B-4F6B2E0F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3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E5B94-AF68-413C-9725-FB1DA67D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4532C-CD89-4EB2-A363-7607DD53F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D5B8B7-5DB9-4577-97BF-6863EEDA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0990D-08B7-434C-8FA2-1111679A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763F2-45AE-4D04-8400-C71BADDF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93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76A180-941A-41DC-B5DB-B40DD47E2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0DC429-0D4C-4EFF-A489-64E9847E6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7063A7-8AFD-4542-B95C-A09832F2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93341-8002-4BA6-AE35-5DEB7B85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7F8783-F28B-4130-8F1A-7872884B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60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474A5-5CB2-4D22-9CFA-52B4E441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03E778-EA4D-4682-B896-B50D5960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E2F6E6-31B4-4767-B807-EBA711F6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B13A9B-3A3E-48DF-B546-1AEC75DC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3159AB-067B-450B-A530-E15EA8D4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76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9DCE5-A7BD-4648-B8C0-73AE9EF1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0E5F3B-96B8-4C7D-AD85-07DC62BA7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6D83CC-2512-4A63-8970-76AB2BAC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C11D7D-311D-4E7C-9A7A-784ABFCB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C0DC7E-80EB-4DA7-A446-588F32FD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9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018EA-E7F0-44D9-928F-732F1705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C2689-95DC-4C71-B118-F4B69B16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35FE1E-D2A9-4414-B273-3E604237A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87BC78-3E32-4158-882F-D47A3822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DECCA7-1C56-443E-92FD-9FDE6381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E951B6-EF0D-4884-99A1-0372C4EC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30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FFB81-A9AB-4CF4-B131-D21B2DF4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1E87CE-0830-4C0B-BF36-C2BA7335B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3BA875-82D8-412E-B97C-6C4B6C325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523CFA-6520-4571-8221-3471DE98B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041B2D-5836-4F72-B018-46556A36F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9A3FEB0-9DF2-42E8-A00B-5761BB71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8132EF-DCD6-49B3-A3F3-B8A33306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CAADB4-0304-4B44-B2C4-DF954ACC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2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D2010-9746-4E23-AAC5-0E6AA663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432F5E-22EC-4DF0-856D-33BADB98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67847F-9F5A-4F57-BF6E-85B02441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9281CC-FAED-4CEB-9E74-7BAE7EAB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79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219E46-9B41-4641-98EB-DA48FFD0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F3A35A-DDDD-4D66-951B-EA31614F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B0D0C8-CE0B-43AA-BB39-61482BD9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46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CC552-F722-4266-B9E3-716228C8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4DDF2-5C2A-4979-8AC8-3BD151201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6E7C3B-7AB0-498B-A01C-810E18DCC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420E97-AF6D-4EE9-A511-23B5F09D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8393D8-4BF9-4ACF-80A4-A7AAD8C8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FEBEB4-76F1-452B-A14D-44EB8303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64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4A3B8-F0CE-4C72-B356-F62132F0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5A199C-341D-4F50-B287-D58233FB4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E8214F-CF39-4FD6-99F0-9410D24C9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A9D7E8-DEDF-4574-BE50-518F35E5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9761F2-4888-45B5-9161-533633C8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D1EA2D-8541-444E-89BA-9CFA751D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1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A88569-C6B9-4A29-AE7D-6CA0FBB4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109E0A-C772-43C4-9BBF-2692559CF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543A46-0860-485E-AA82-D316492B7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DBB3-3265-429B-96D7-56FBE43BBDD2}" type="datetimeFigureOut">
              <a:rPr lang="de-DE" smtClean="0"/>
              <a:t>12.01.2022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D6954E-5A48-4547-B5D1-A8F7FD49C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A8A22D-7CEA-4373-904E-A3D97F321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19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7522CDD-1F40-48CC-AC52-3AEC3006AE31}"/>
              </a:ext>
            </a:extLst>
          </p:cNvPr>
          <p:cNvCxnSpPr>
            <a:cxnSpLocks/>
          </p:cNvCxnSpPr>
          <p:nvPr/>
        </p:nvCxnSpPr>
        <p:spPr>
          <a:xfrm>
            <a:off x="1907650" y="5736959"/>
            <a:ext cx="77766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55955AE-FFD5-4573-9DA0-DBB9E26C2C57}"/>
              </a:ext>
            </a:extLst>
          </p:cNvPr>
          <p:cNvCxnSpPr>
            <a:cxnSpLocks/>
          </p:cNvCxnSpPr>
          <p:nvPr/>
        </p:nvCxnSpPr>
        <p:spPr>
          <a:xfrm flipV="1">
            <a:off x="2012916" y="895547"/>
            <a:ext cx="0" cy="49832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B5A5A77B-35D9-4EBF-9B0A-70C9288E81BF}"/>
              </a:ext>
            </a:extLst>
          </p:cNvPr>
          <p:cNvSpPr/>
          <p:nvPr/>
        </p:nvSpPr>
        <p:spPr>
          <a:xfrm>
            <a:off x="4788816" y="3188616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D4262F9-E0E9-4959-B284-1BD01B98C698}"/>
              </a:ext>
            </a:extLst>
          </p:cNvPr>
          <p:cNvSpPr/>
          <p:nvPr/>
        </p:nvSpPr>
        <p:spPr>
          <a:xfrm>
            <a:off x="3244392" y="3348872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9E4F3B4-D4EA-4AB2-AF35-01E667261D85}"/>
              </a:ext>
            </a:extLst>
          </p:cNvPr>
          <p:cNvCxnSpPr>
            <a:cxnSpLocks/>
          </p:cNvCxnSpPr>
          <p:nvPr/>
        </p:nvCxnSpPr>
        <p:spPr>
          <a:xfrm flipV="1">
            <a:off x="1810082" y="1244339"/>
            <a:ext cx="6928565" cy="4098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A09D427-4835-415D-9B3D-0BCAA5F956A5}"/>
              </a:ext>
            </a:extLst>
          </p:cNvPr>
          <p:cNvSpPr/>
          <p:nvPr/>
        </p:nvSpPr>
        <p:spPr>
          <a:xfrm>
            <a:off x="4403888" y="2643432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6DA7621-0AE2-4C56-B0D8-145F8D7A985E}"/>
              </a:ext>
            </a:extLst>
          </p:cNvPr>
          <p:cNvSpPr/>
          <p:nvPr/>
        </p:nvSpPr>
        <p:spPr>
          <a:xfrm>
            <a:off x="5295654" y="2060542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36884C8-82D0-4D83-8F72-7CAA754330CC}"/>
              </a:ext>
            </a:extLst>
          </p:cNvPr>
          <p:cNvSpPr/>
          <p:nvPr/>
        </p:nvSpPr>
        <p:spPr>
          <a:xfrm>
            <a:off x="3656961" y="2220798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199D9A6-1F04-45AC-B9FD-E2940D0C3393}"/>
              </a:ext>
            </a:extLst>
          </p:cNvPr>
          <p:cNvSpPr/>
          <p:nvPr/>
        </p:nvSpPr>
        <p:spPr>
          <a:xfrm>
            <a:off x="3827987" y="3044858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CCE65E9-416C-479A-A068-0B7F10C90182}"/>
              </a:ext>
            </a:extLst>
          </p:cNvPr>
          <p:cNvSpPr/>
          <p:nvPr/>
        </p:nvSpPr>
        <p:spPr>
          <a:xfrm>
            <a:off x="5377352" y="2956874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020344D-B522-45A1-B2E1-14D4755A67A9}"/>
              </a:ext>
            </a:extLst>
          </p:cNvPr>
          <p:cNvSpPr/>
          <p:nvPr/>
        </p:nvSpPr>
        <p:spPr>
          <a:xfrm>
            <a:off x="6096000" y="1751814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9FD072D-6142-47B1-9FC3-541B13235BFE}"/>
              </a:ext>
            </a:extLst>
          </p:cNvPr>
          <p:cNvSpPr/>
          <p:nvPr/>
        </p:nvSpPr>
        <p:spPr>
          <a:xfrm>
            <a:off x="2754811" y="2723560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57876FC-C03C-4FDB-9E31-FB096DF8CE20}"/>
              </a:ext>
            </a:extLst>
          </p:cNvPr>
          <p:cNvGrpSpPr/>
          <p:nvPr/>
        </p:nvGrpSpPr>
        <p:grpSpPr>
          <a:xfrm>
            <a:off x="7763292" y="4446979"/>
            <a:ext cx="1828774" cy="994643"/>
            <a:chOff x="8022234" y="2354228"/>
            <a:chExt cx="1828774" cy="994643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0A724B46-C974-4F81-9618-9B0C5BA67FC3}"/>
                </a:ext>
              </a:extLst>
            </p:cNvPr>
            <p:cNvSpPr/>
            <p:nvPr/>
          </p:nvSpPr>
          <p:spPr>
            <a:xfrm>
              <a:off x="8050491" y="2381054"/>
              <a:ext cx="1800517" cy="9678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7BF54A04-A807-4838-9503-C281A5262731}"/>
                </a:ext>
              </a:extLst>
            </p:cNvPr>
            <p:cNvSpPr txBox="1"/>
            <p:nvPr/>
          </p:nvSpPr>
          <p:spPr>
            <a:xfrm>
              <a:off x="8022234" y="2354228"/>
              <a:ext cx="88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legend:</a:t>
              </a: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69A3D5CE-13C4-42F4-8883-D8F3D994D5C3}"/>
                </a:ext>
              </a:extLst>
            </p:cNvPr>
            <p:cNvSpPr/>
            <p:nvPr/>
          </p:nvSpPr>
          <p:spPr>
            <a:xfrm>
              <a:off x="8171468" y="2732780"/>
              <a:ext cx="160256" cy="16025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BB425DCA-0268-471C-B0B8-8909B700C627}"/>
                </a:ext>
              </a:extLst>
            </p:cNvPr>
            <p:cNvSpPr/>
            <p:nvPr/>
          </p:nvSpPr>
          <p:spPr>
            <a:xfrm>
              <a:off x="8171468" y="3040142"/>
              <a:ext cx="160256" cy="16025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73805A3D-5CA2-44D3-AF27-834FB4E5CAD9}"/>
                </a:ext>
              </a:extLst>
            </p:cNvPr>
            <p:cNvSpPr txBox="1"/>
            <p:nvPr/>
          </p:nvSpPr>
          <p:spPr>
            <a:xfrm>
              <a:off x="8294542" y="2657777"/>
              <a:ext cx="13215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Positive triple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96E441B7-F25B-4133-9974-C394C2A1F99F}"/>
                </a:ext>
              </a:extLst>
            </p:cNvPr>
            <p:cNvSpPr txBox="1"/>
            <p:nvPr/>
          </p:nvSpPr>
          <p:spPr>
            <a:xfrm>
              <a:off x="8294542" y="2945090"/>
              <a:ext cx="14080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Negative triple</a:t>
              </a:r>
            </a:p>
          </p:txBody>
        </p:sp>
      </p:grpSp>
      <p:sp>
        <p:nvSpPr>
          <p:cNvPr id="29" name="Ellipse 28">
            <a:extLst>
              <a:ext uri="{FF2B5EF4-FFF2-40B4-BE49-F238E27FC236}">
                <a16:creationId xmlns:a16="http://schemas.microsoft.com/office/drawing/2014/main" id="{8AB6B9CA-573A-409E-881D-1F989E02CEC8}"/>
              </a:ext>
            </a:extLst>
          </p:cNvPr>
          <p:cNvSpPr/>
          <p:nvPr/>
        </p:nvSpPr>
        <p:spPr>
          <a:xfrm>
            <a:off x="5715858" y="3028360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96821F8-16ED-4C96-B9F0-AD622CCF9279}"/>
              </a:ext>
            </a:extLst>
          </p:cNvPr>
          <p:cNvSpPr/>
          <p:nvPr/>
        </p:nvSpPr>
        <p:spPr>
          <a:xfrm>
            <a:off x="5384569" y="3740871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068B9A8-4D11-4D35-829E-3633188FBFE8}"/>
              </a:ext>
            </a:extLst>
          </p:cNvPr>
          <p:cNvSpPr/>
          <p:nvPr/>
        </p:nvSpPr>
        <p:spPr>
          <a:xfrm>
            <a:off x="5608236" y="4256667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9E58CCCC-91C2-4C1F-BCAB-982C8952082B}"/>
              </a:ext>
            </a:extLst>
          </p:cNvPr>
          <p:cNvSpPr/>
          <p:nvPr/>
        </p:nvSpPr>
        <p:spPr>
          <a:xfrm>
            <a:off x="6791004" y="2721087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F37C34C-E420-4D4C-BECF-BBBD49A0BEC1}"/>
              </a:ext>
            </a:extLst>
          </p:cNvPr>
          <p:cNvSpPr/>
          <p:nvPr/>
        </p:nvSpPr>
        <p:spPr>
          <a:xfrm>
            <a:off x="6015872" y="3530133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D470D7FD-063A-46EF-9B96-CD08561F698E}"/>
              </a:ext>
            </a:extLst>
          </p:cNvPr>
          <p:cNvSpPr/>
          <p:nvPr/>
        </p:nvSpPr>
        <p:spPr>
          <a:xfrm>
            <a:off x="4661849" y="4176539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A33660B-1BF2-440E-A7A0-CB6D6B4DFC49}"/>
              </a:ext>
            </a:extLst>
          </p:cNvPr>
          <p:cNvSpPr txBox="1"/>
          <p:nvPr/>
        </p:nvSpPr>
        <p:spPr>
          <a:xfrm>
            <a:off x="8239508" y="1442326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CD76F8A-8DA1-4A73-9F2D-5917B09496B3}"/>
              </a:ext>
            </a:extLst>
          </p:cNvPr>
          <p:cNvSpPr txBox="1"/>
          <p:nvPr/>
        </p:nvSpPr>
        <p:spPr>
          <a:xfrm>
            <a:off x="5830565" y="2952056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n1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366D4FBD-72FB-44A8-89B0-31FBE7C45896}"/>
              </a:ext>
            </a:extLst>
          </p:cNvPr>
          <p:cNvCxnSpPr>
            <a:cxnSpLocks/>
          </p:cNvCxnSpPr>
          <p:nvPr/>
        </p:nvCxnSpPr>
        <p:spPr>
          <a:xfrm flipV="1">
            <a:off x="2426503" y="895548"/>
            <a:ext cx="5522535" cy="4977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9A4AC456-0DCE-4B7C-952D-59325B4CA57C}"/>
              </a:ext>
            </a:extLst>
          </p:cNvPr>
          <p:cNvSpPr/>
          <p:nvPr/>
        </p:nvSpPr>
        <p:spPr>
          <a:xfrm>
            <a:off x="3988383" y="3620989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AD9C1DD-4D8A-4C21-90AA-1D296EA01447}"/>
              </a:ext>
            </a:extLst>
          </p:cNvPr>
          <p:cNvSpPr txBox="1"/>
          <p:nvPr/>
        </p:nvSpPr>
        <p:spPr>
          <a:xfrm>
            <a:off x="7541912" y="1069955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b2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3EAC8C40-A381-4562-9E96-CA12B4D75E3B}"/>
              </a:ext>
            </a:extLst>
          </p:cNvPr>
          <p:cNvSpPr/>
          <p:nvPr/>
        </p:nvSpPr>
        <p:spPr>
          <a:xfrm>
            <a:off x="3484135" y="4553352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478AD781-825A-4852-8617-913D0D7CBA7F}"/>
              </a:ext>
            </a:extLst>
          </p:cNvPr>
          <p:cNvSpPr/>
          <p:nvPr/>
        </p:nvSpPr>
        <p:spPr>
          <a:xfrm>
            <a:off x="4148639" y="5181527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2AEDE6C-9E49-4920-BCFE-B45B15AEF237}"/>
              </a:ext>
            </a:extLst>
          </p:cNvPr>
          <p:cNvSpPr/>
          <p:nvPr/>
        </p:nvSpPr>
        <p:spPr>
          <a:xfrm>
            <a:off x="6953826" y="3820999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5ABC0C5-E0EA-4950-862D-87EE3DF6780D}"/>
              </a:ext>
            </a:extLst>
          </p:cNvPr>
          <p:cNvSpPr/>
          <p:nvPr/>
        </p:nvSpPr>
        <p:spPr>
          <a:xfrm>
            <a:off x="5482846" y="5046862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092F0162-0E63-48F7-8E76-496668A878D8}"/>
              </a:ext>
            </a:extLst>
          </p:cNvPr>
          <p:cNvSpPr txBox="1"/>
          <p:nvPr/>
        </p:nvSpPr>
        <p:spPr>
          <a:xfrm>
            <a:off x="9258371" y="575124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3575BB5-AAB9-4B96-B552-0FA2FD7D1DA1}"/>
              </a:ext>
            </a:extLst>
          </p:cNvPr>
          <p:cNvSpPr txBox="1"/>
          <p:nvPr/>
        </p:nvSpPr>
        <p:spPr>
          <a:xfrm>
            <a:off x="1644812" y="872004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f2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1E57E5B9-C6FD-4D7D-8244-4F82F34983A1}"/>
              </a:ext>
            </a:extLst>
          </p:cNvPr>
          <p:cNvSpPr/>
          <p:nvPr/>
        </p:nvSpPr>
        <p:spPr>
          <a:xfrm>
            <a:off x="7461784" y="2060542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946073F-692D-4BD8-81B3-CEC02D28CC1E}"/>
              </a:ext>
            </a:extLst>
          </p:cNvPr>
          <p:cNvSpPr txBox="1"/>
          <p:nvPr/>
        </p:nvSpPr>
        <p:spPr>
          <a:xfrm>
            <a:off x="3212266" y="4596639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n2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30CD00A-1DFC-4B69-AFE4-50A4B5540AF6}"/>
              </a:ext>
            </a:extLst>
          </p:cNvPr>
          <p:cNvSpPr txBox="1"/>
          <p:nvPr/>
        </p:nvSpPr>
        <p:spPr>
          <a:xfrm>
            <a:off x="5072999" y="290517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20916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6FC20D49-B8C4-4820-83D1-6EBC70C1A0BB}"/>
              </a:ext>
            </a:extLst>
          </p:cNvPr>
          <p:cNvCxnSpPr>
            <a:cxnSpLocks/>
          </p:cNvCxnSpPr>
          <p:nvPr/>
        </p:nvCxnSpPr>
        <p:spPr>
          <a:xfrm>
            <a:off x="3135316" y="2868726"/>
            <a:ext cx="623707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1BA32BF-8160-4CA0-8F63-EBD912671EE7}"/>
              </a:ext>
            </a:extLst>
          </p:cNvPr>
          <p:cNvCxnSpPr>
            <a:cxnSpLocks/>
          </p:cNvCxnSpPr>
          <p:nvPr/>
        </p:nvCxnSpPr>
        <p:spPr>
          <a:xfrm>
            <a:off x="3431571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2565338-039D-40AF-990D-CDCEBB0DDEAE}"/>
              </a:ext>
            </a:extLst>
          </p:cNvPr>
          <p:cNvSpPr txBox="1"/>
          <p:nvPr/>
        </p:nvSpPr>
        <p:spPr>
          <a:xfrm>
            <a:off x="3186953" y="2989435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0CFC0B-F7D2-447A-80E6-13AC8841018F}"/>
              </a:ext>
            </a:extLst>
          </p:cNvPr>
          <p:cNvCxnSpPr>
            <a:cxnSpLocks/>
          </p:cNvCxnSpPr>
          <p:nvPr/>
        </p:nvCxnSpPr>
        <p:spPr>
          <a:xfrm>
            <a:off x="3952864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044D833-CA14-4288-82A2-2AF2BA8D54C9}"/>
              </a:ext>
            </a:extLst>
          </p:cNvPr>
          <p:cNvSpPr txBox="1"/>
          <p:nvPr/>
        </p:nvSpPr>
        <p:spPr>
          <a:xfrm>
            <a:off x="3708246" y="298943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-8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505F748-B0AA-445F-948C-B2EA78721FDC}"/>
              </a:ext>
            </a:extLst>
          </p:cNvPr>
          <p:cNvCxnSpPr>
            <a:cxnSpLocks/>
          </p:cNvCxnSpPr>
          <p:nvPr/>
        </p:nvCxnSpPr>
        <p:spPr>
          <a:xfrm>
            <a:off x="4474156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1E84328A-5CBD-48AF-9182-C0F1A1D2530A}"/>
              </a:ext>
            </a:extLst>
          </p:cNvPr>
          <p:cNvSpPr txBox="1"/>
          <p:nvPr/>
        </p:nvSpPr>
        <p:spPr>
          <a:xfrm>
            <a:off x="4229538" y="298943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-6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6533A49-9795-4804-9B55-31A06AD2394C}"/>
              </a:ext>
            </a:extLst>
          </p:cNvPr>
          <p:cNvCxnSpPr>
            <a:cxnSpLocks/>
          </p:cNvCxnSpPr>
          <p:nvPr/>
        </p:nvCxnSpPr>
        <p:spPr>
          <a:xfrm>
            <a:off x="4995448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243DAED-6B54-42D4-9F8F-96B54D5C177A}"/>
              </a:ext>
            </a:extLst>
          </p:cNvPr>
          <p:cNvSpPr txBox="1"/>
          <p:nvPr/>
        </p:nvSpPr>
        <p:spPr>
          <a:xfrm>
            <a:off x="4750830" y="298943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-4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345DB36-3855-4E03-8479-A4FC78C45352}"/>
              </a:ext>
            </a:extLst>
          </p:cNvPr>
          <p:cNvCxnSpPr>
            <a:cxnSpLocks/>
          </p:cNvCxnSpPr>
          <p:nvPr/>
        </p:nvCxnSpPr>
        <p:spPr>
          <a:xfrm>
            <a:off x="5516739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772F9F2-2F74-4F54-9AF3-D05AE44E2553}"/>
              </a:ext>
            </a:extLst>
          </p:cNvPr>
          <p:cNvSpPr txBox="1"/>
          <p:nvPr/>
        </p:nvSpPr>
        <p:spPr>
          <a:xfrm>
            <a:off x="5272121" y="298943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-2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8ECDF321-6C63-4C14-A1BC-40F865EE3CE1}"/>
              </a:ext>
            </a:extLst>
          </p:cNvPr>
          <p:cNvCxnSpPr>
            <a:cxnSpLocks/>
          </p:cNvCxnSpPr>
          <p:nvPr/>
        </p:nvCxnSpPr>
        <p:spPr>
          <a:xfrm>
            <a:off x="6038030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9D42CB0C-5A3A-4111-9FB0-E2814AEB4195}"/>
              </a:ext>
            </a:extLst>
          </p:cNvPr>
          <p:cNvSpPr txBox="1"/>
          <p:nvPr/>
        </p:nvSpPr>
        <p:spPr>
          <a:xfrm>
            <a:off x="5852992" y="29057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0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7CB361C-5E07-4BB2-8D7F-D2DED3F3C21B}"/>
              </a:ext>
            </a:extLst>
          </p:cNvPr>
          <p:cNvCxnSpPr>
            <a:cxnSpLocks/>
          </p:cNvCxnSpPr>
          <p:nvPr/>
        </p:nvCxnSpPr>
        <p:spPr>
          <a:xfrm>
            <a:off x="6559321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5FEF4E6A-0982-4BFC-B756-EB61D219CFE2}"/>
              </a:ext>
            </a:extLst>
          </p:cNvPr>
          <p:cNvSpPr txBox="1"/>
          <p:nvPr/>
        </p:nvSpPr>
        <p:spPr>
          <a:xfrm>
            <a:off x="6408475" y="2984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C904FDE5-0332-4DD1-9428-C7095C65A35F}"/>
              </a:ext>
            </a:extLst>
          </p:cNvPr>
          <p:cNvCxnSpPr>
            <a:cxnSpLocks/>
          </p:cNvCxnSpPr>
          <p:nvPr/>
        </p:nvCxnSpPr>
        <p:spPr>
          <a:xfrm>
            <a:off x="7080611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0CED7DAF-5B8E-426F-817F-D04AE90AE967}"/>
              </a:ext>
            </a:extLst>
          </p:cNvPr>
          <p:cNvSpPr txBox="1"/>
          <p:nvPr/>
        </p:nvSpPr>
        <p:spPr>
          <a:xfrm>
            <a:off x="6919247" y="2992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E6033E7-1632-418F-BD1F-72E513DEDB36}"/>
              </a:ext>
            </a:extLst>
          </p:cNvPr>
          <p:cNvCxnSpPr>
            <a:cxnSpLocks/>
          </p:cNvCxnSpPr>
          <p:nvPr/>
        </p:nvCxnSpPr>
        <p:spPr>
          <a:xfrm>
            <a:off x="7601901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4996C665-1585-4F1C-8951-AAA2C0B8F3F5}"/>
              </a:ext>
            </a:extLst>
          </p:cNvPr>
          <p:cNvSpPr txBox="1"/>
          <p:nvPr/>
        </p:nvSpPr>
        <p:spPr>
          <a:xfrm>
            <a:off x="7487288" y="29839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C34B414-2795-43A0-A404-C35347CAC28B}"/>
              </a:ext>
            </a:extLst>
          </p:cNvPr>
          <p:cNvCxnSpPr>
            <a:cxnSpLocks/>
          </p:cNvCxnSpPr>
          <p:nvPr/>
        </p:nvCxnSpPr>
        <p:spPr>
          <a:xfrm>
            <a:off x="8123190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61071AB3-E7DA-4F5F-AE6D-A3B9EAC8D22C}"/>
              </a:ext>
            </a:extLst>
          </p:cNvPr>
          <p:cNvSpPr txBox="1"/>
          <p:nvPr/>
        </p:nvSpPr>
        <p:spPr>
          <a:xfrm>
            <a:off x="7963121" y="2990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FB73687-D8C4-4731-AA25-63A0C9BDEC48}"/>
              </a:ext>
            </a:extLst>
          </p:cNvPr>
          <p:cNvCxnSpPr>
            <a:cxnSpLocks/>
          </p:cNvCxnSpPr>
          <p:nvPr/>
        </p:nvCxnSpPr>
        <p:spPr>
          <a:xfrm>
            <a:off x="8639121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E264B5F4-9CD4-41D3-ACF2-784012E2A0AF}"/>
              </a:ext>
            </a:extLst>
          </p:cNvPr>
          <p:cNvSpPr txBox="1"/>
          <p:nvPr/>
        </p:nvSpPr>
        <p:spPr>
          <a:xfrm>
            <a:off x="8437756" y="29835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F74DC8C8-AD78-42EB-B6E8-26881A4C5262}"/>
              </a:ext>
            </a:extLst>
          </p:cNvPr>
          <p:cNvCxnSpPr>
            <a:cxnSpLocks/>
          </p:cNvCxnSpPr>
          <p:nvPr/>
        </p:nvCxnSpPr>
        <p:spPr>
          <a:xfrm>
            <a:off x="9155052" y="2748016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8F8C83E5-D19B-4CED-AAA8-32ACB71C0844}"/>
              </a:ext>
            </a:extLst>
          </p:cNvPr>
          <p:cNvSpPr txBox="1"/>
          <p:nvPr/>
        </p:nvSpPr>
        <p:spPr>
          <a:xfrm>
            <a:off x="8953684" y="2982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53" name="Geschweifte Klammer links 52">
            <a:extLst>
              <a:ext uri="{FF2B5EF4-FFF2-40B4-BE49-F238E27FC236}">
                <a16:creationId xmlns:a16="http://schemas.microsoft.com/office/drawing/2014/main" id="{E7D0473B-7C7D-47BD-9E51-92219D004A3C}"/>
              </a:ext>
            </a:extLst>
          </p:cNvPr>
          <p:cNvSpPr/>
          <p:nvPr/>
        </p:nvSpPr>
        <p:spPr>
          <a:xfrm rot="5400000">
            <a:off x="4964170" y="-120724"/>
            <a:ext cx="396525" cy="3513629"/>
          </a:xfrm>
          <a:prstGeom prst="leftBrac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eschweifte Klammer links 53">
            <a:extLst>
              <a:ext uri="{FF2B5EF4-FFF2-40B4-BE49-F238E27FC236}">
                <a16:creationId xmlns:a16="http://schemas.microsoft.com/office/drawing/2014/main" id="{810A42CF-8CCC-4BAA-802C-63FE97B636CA}"/>
              </a:ext>
            </a:extLst>
          </p:cNvPr>
          <p:cNvSpPr/>
          <p:nvPr/>
        </p:nvSpPr>
        <p:spPr>
          <a:xfrm rot="5400000">
            <a:off x="7085511" y="404466"/>
            <a:ext cx="284027" cy="3910809"/>
          </a:xfrm>
          <a:prstGeom prst="lef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AC26B20-CD9A-4B64-B63C-1EA6B80B27D8}"/>
              </a:ext>
            </a:extLst>
          </p:cNvPr>
          <p:cNvSpPr txBox="1"/>
          <p:nvPr/>
        </p:nvSpPr>
        <p:spPr>
          <a:xfrm>
            <a:off x="4804394" y="3980384"/>
            <a:ext cx="268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Uncertainty of the model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E743B758-9649-469C-A7FB-B1E1D04358B5}"/>
              </a:ext>
            </a:extLst>
          </p:cNvPr>
          <p:cNvSpPr txBox="1"/>
          <p:nvPr/>
        </p:nvSpPr>
        <p:spPr>
          <a:xfrm>
            <a:off x="4601756" y="1107748"/>
            <a:ext cx="11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positives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685FBF5-16C3-4B2F-BD4A-9B81A6624B44}"/>
              </a:ext>
            </a:extLst>
          </p:cNvPr>
          <p:cNvSpPr txBox="1"/>
          <p:nvPr/>
        </p:nvSpPr>
        <p:spPr>
          <a:xfrm>
            <a:off x="6919246" y="1909278"/>
            <a:ext cx="11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negatives</a:t>
            </a:r>
          </a:p>
        </p:txBody>
      </p:sp>
      <p:sp>
        <p:nvSpPr>
          <p:cNvPr id="39" name="Geschweifte Klammer links 38">
            <a:extLst>
              <a:ext uri="{FF2B5EF4-FFF2-40B4-BE49-F238E27FC236}">
                <a16:creationId xmlns:a16="http://schemas.microsoft.com/office/drawing/2014/main" id="{3D54C3B0-FA17-493F-A8DB-2D253DFDD6FB}"/>
              </a:ext>
            </a:extLst>
          </p:cNvPr>
          <p:cNvSpPr/>
          <p:nvPr/>
        </p:nvSpPr>
        <p:spPr>
          <a:xfrm rot="16200000">
            <a:off x="6000561" y="3105111"/>
            <a:ext cx="190245" cy="1647127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C2B96671-4950-4EB2-B865-B4B2C953BB27}"/>
              </a:ext>
            </a:extLst>
          </p:cNvPr>
          <p:cNvCxnSpPr>
            <a:cxnSpLocks/>
          </p:cNvCxnSpPr>
          <p:nvPr/>
        </p:nvCxnSpPr>
        <p:spPr>
          <a:xfrm flipV="1">
            <a:off x="5272120" y="1636090"/>
            <a:ext cx="0" cy="213260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69AB224E-E0B1-43A6-BCBE-12825B7ED5F9}"/>
              </a:ext>
            </a:extLst>
          </p:cNvPr>
          <p:cNvCxnSpPr>
            <a:cxnSpLocks/>
          </p:cNvCxnSpPr>
          <p:nvPr/>
        </p:nvCxnSpPr>
        <p:spPr>
          <a:xfrm flipV="1">
            <a:off x="6919247" y="1717705"/>
            <a:ext cx="0" cy="198975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48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40BB564-8EEB-41A9-8FCA-71DD54B30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86" y="762000"/>
            <a:ext cx="3865364" cy="483485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B9CEC79-62FE-43D7-9E51-8DFF4A015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74" y="1343025"/>
            <a:ext cx="6562725" cy="416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6FC20D49-B8C4-4820-83D1-6EBC70C1A0BB}"/>
              </a:ext>
            </a:extLst>
          </p:cNvPr>
          <p:cNvCxnSpPr>
            <a:cxnSpLocks/>
          </p:cNvCxnSpPr>
          <p:nvPr/>
        </p:nvCxnSpPr>
        <p:spPr>
          <a:xfrm>
            <a:off x="3275887" y="3582824"/>
            <a:ext cx="623707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1BA32BF-8160-4CA0-8F63-EBD912671EE7}"/>
              </a:ext>
            </a:extLst>
          </p:cNvPr>
          <p:cNvCxnSpPr>
            <a:cxnSpLocks/>
          </p:cNvCxnSpPr>
          <p:nvPr/>
        </p:nvCxnSpPr>
        <p:spPr>
          <a:xfrm>
            <a:off x="357214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2565338-039D-40AF-990D-CDCEBB0DDEAE}"/>
              </a:ext>
            </a:extLst>
          </p:cNvPr>
          <p:cNvSpPr txBox="1"/>
          <p:nvPr/>
        </p:nvSpPr>
        <p:spPr>
          <a:xfrm>
            <a:off x="3327524" y="370353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0CFC0B-F7D2-447A-80E6-13AC8841018F}"/>
              </a:ext>
            </a:extLst>
          </p:cNvPr>
          <p:cNvCxnSpPr>
            <a:cxnSpLocks/>
          </p:cNvCxnSpPr>
          <p:nvPr/>
        </p:nvCxnSpPr>
        <p:spPr>
          <a:xfrm>
            <a:off x="4093435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044D833-CA14-4288-82A2-2AF2BA8D54C9}"/>
              </a:ext>
            </a:extLst>
          </p:cNvPr>
          <p:cNvSpPr txBox="1"/>
          <p:nvPr/>
        </p:nvSpPr>
        <p:spPr>
          <a:xfrm>
            <a:off x="3848817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-8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505F748-B0AA-445F-948C-B2EA78721FDC}"/>
              </a:ext>
            </a:extLst>
          </p:cNvPr>
          <p:cNvCxnSpPr>
            <a:cxnSpLocks/>
          </p:cNvCxnSpPr>
          <p:nvPr/>
        </p:nvCxnSpPr>
        <p:spPr>
          <a:xfrm>
            <a:off x="4614727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1E84328A-5CBD-48AF-9182-C0F1A1D2530A}"/>
              </a:ext>
            </a:extLst>
          </p:cNvPr>
          <p:cNvSpPr txBox="1"/>
          <p:nvPr/>
        </p:nvSpPr>
        <p:spPr>
          <a:xfrm>
            <a:off x="4370109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-6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6533A49-9795-4804-9B55-31A06AD2394C}"/>
              </a:ext>
            </a:extLst>
          </p:cNvPr>
          <p:cNvCxnSpPr>
            <a:cxnSpLocks/>
          </p:cNvCxnSpPr>
          <p:nvPr/>
        </p:nvCxnSpPr>
        <p:spPr>
          <a:xfrm>
            <a:off x="5136019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243DAED-6B54-42D4-9F8F-96B54D5C177A}"/>
              </a:ext>
            </a:extLst>
          </p:cNvPr>
          <p:cNvSpPr txBox="1"/>
          <p:nvPr/>
        </p:nvSpPr>
        <p:spPr>
          <a:xfrm>
            <a:off x="4891401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-4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345DB36-3855-4E03-8479-A4FC78C45352}"/>
              </a:ext>
            </a:extLst>
          </p:cNvPr>
          <p:cNvCxnSpPr>
            <a:cxnSpLocks/>
          </p:cNvCxnSpPr>
          <p:nvPr/>
        </p:nvCxnSpPr>
        <p:spPr>
          <a:xfrm>
            <a:off x="5657310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772F9F2-2F74-4F54-9AF3-D05AE44E2553}"/>
              </a:ext>
            </a:extLst>
          </p:cNvPr>
          <p:cNvSpPr txBox="1"/>
          <p:nvPr/>
        </p:nvSpPr>
        <p:spPr>
          <a:xfrm>
            <a:off x="5412692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-2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8ECDF321-6C63-4C14-A1BC-40F865EE3CE1}"/>
              </a:ext>
            </a:extLst>
          </p:cNvPr>
          <p:cNvCxnSpPr>
            <a:cxnSpLocks/>
          </p:cNvCxnSpPr>
          <p:nvPr/>
        </p:nvCxnSpPr>
        <p:spPr>
          <a:xfrm>
            <a:off x="6178601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9D42CB0C-5A3A-4111-9FB0-E2814AEB4195}"/>
              </a:ext>
            </a:extLst>
          </p:cNvPr>
          <p:cNvSpPr txBox="1"/>
          <p:nvPr/>
        </p:nvSpPr>
        <p:spPr>
          <a:xfrm>
            <a:off x="5993563" y="361987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0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7CB361C-5E07-4BB2-8D7F-D2DED3F3C21B}"/>
              </a:ext>
            </a:extLst>
          </p:cNvPr>
          <p:cNvCxnSpPr>
            <a:cxnSpLocks/>
          </p:cNvCxnSpPr>
          <p:nvPr/>
        </p:nvCxnSpPr>
        <p:spPr>
          <a:xfrm>
            <a:off x="669989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5FEF4E6A-0982-4BFC-B756-EB61D219CFE2}"/>
              </a:ext>
            </a:extLst>
          </p:cNvPr>
          <p:cNvSpPr txBox="1"/>
          <p:nvPr/>
        </p:nvSpPr>
        <p:spPr>
          <a:xfrm>
            <a:off x="6549046" y="369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C904FDE5-0332-4DD1-9428-C7095C65A35F}"/>
              </a:ext>
            </a:extLst>
          </p:cNvPr>
          <p:cNvCxnSpPr>
            <a:cxnSpLocks/>
          </p:cNvCxnSpPr>
          <p:nvPr/>
        </p:nvCxnSpPr>
        <p:spPr>
          <a:xfrm>
            <a:off x="722118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0CED7DAF-5B8E-426F-817F-D04AE90AE967}"/>
              </a:ext>
            </a:extLst>
          </p:cNvPr>
          <p:cNvSpPr txBox="1"/>
          <p:nvPr/>
        </p:nvSpPr>
        <p:spPr>
          <a:xfrm>
            <a:off x="7059818" y="37067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E6033E7-1632-418F-BD1F-72E513DEDB36}"/>
              </a:ext>
            </a:extLst>
          </p:cNvPr>
          <p:cNvCxnSpPr>
            <a:cxnSpLocks/>
          </p:cNvCxnSpPr>
          <p:nvPr/>
        </p:nvCxnSpPr>
        <p:spPr>
          <a:xfrm>
            <a:off x="774247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4996C665-1585-4F1C-8951-AAA2C0B8F3F5}"/>
              </a:ext>
            </a:extLst>
          </p:cNvPr>
          <p:cNvSpPr txBox="1"/>
          <p:nvPr/>
        </p:nvSpPr>
        <p:spPr>
          <a:xfrm>
            <a:off x="7627859" y="3698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C34B414-2795-43A0-A404-C35347CAC28B}"/>
              </a:ext>
            </a:extLst>
          </p:cNvPr>
          <p:cNvCxnSpPr>
            <a:cxnSpLocks/>
          </p:cNvCxnSpPr>
          <p:nvPr/>
        </p:nvCxnSpPr>
        <p:spPr>
          <a:xfrm>
            <a:off x="8263761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61071AB3-E7DA-4F5F-AE6D-A3B9EAC8D22C}"/>
              </a:ext>
            </a:extLst>
          </p:cNvPr>
          <p:cNvSpPr txBox="1"/>
          <p:nvPr/>
        </p:nvSpPr>
        <p:spPr>
          <a:xfrm>
            <a:off x="8103692" y="3704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FB73687-D8C4-4731-AA25-63A0C9BDEC48}"/>
              </a:ext>
            </a:extLst>
          </p:cNvPr>
          <p:cNvCxnSpPr>
            <a:cxnSpLocks/>
          </p:cNvCxnSpPr>
          <p:nvPr/>
        </p:nvCxnSpPr>
        <p:spPr>
          <a:xfrm>
            <a:off x="877969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E264B5F4-9CD4-41D3-ACF2-784012E2A0AF}"/>
              </a:ext>
            </a:extLst>
          </p:cNvPr>
          <p:cNvSpPr txBox="1"/>
          <p:nvPr/>
        </p:nvSpPr>
        <p:spPr>
          <a:xfrm>
            <a:off x="8578327" y="3697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F74DC8C8-AD78-42EB-B6E8-26881A4C5262}"/>
              </a:ext>
            </a:extLst>
          </p:cNvPr>
          <p:cNvCxnSpPr>
            <a:cxnSpLocks/>
          </p:cNvCxnSpPr>
          <p:nvPr/>
        </p:nvCxnSpPr>
        <p:spPr>
          <a:xfrm>
            <a:off x="9295623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8F8C83E5-D19B-4CED-AAA8-32ACB71C0844}"/>
              </a:ext>
            </a:extLst>
          </p:cNvPr>
          <p:cNvSpPr txBox="1"/>
          <p:nvPr/>
        </p:nvSpPr>
        <p:spPr>
          <a:xfrm>
            <a:off x="9094255" y="36968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53" name="Geschweifte Klammer links 52">
            <a:extLst>
              <a:ext uri="{FF2B5EF4-FFF2-40B4-BE49-F238E27FC236}">
                <a16:creationId xmlns:a16="http://schemas.microsoft.com/office/drawing/2014/main" id="{E7D0473B-7C7D-47BD-9E51-92219D004A3C}"/>
              </a:ext>
            </a:extLst>
          </p:cNvPr>
          <p:cNvSpPr/>
          <p:nvPr/>
        </p:nvSpPr>
        <p:spPr>
          <a:xfrm rot="5400000">
            <a:off x="4455618" y="823676"/>
            <a:ext cx="284027" cy="2153534"/>
          </a:xfrm>
          <a:prstGeom prst="leftBrac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eschweifte Klammer links 53">
            <a:extLst>
              <a:ext uri="{FF2B5EF4-FFF2-40B4-BE49-F238E27FC236}">
                <a16:creationId xmlns:a16="http://schemas.microsoft.com/office/drawing/2014/main" id="{810A42CF-8CCC-4BAA-802C-63FE97B636CA}"/>
              </a:ext>
            </a:extLst>
          </p:cNvPr>
          <p:cNvSpPr/>
          <p:nvPr/>
        </p:nvSpPr>
        <p:spPr>
          <a:xfrm rot="5400000">
            <a:off x="6078187" y="905218"/>
            <a:ext cx="284027" cy="4370341"/>
          </a:xfrm>
          <a:prstGeom prst="lef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84BCEBC4-A8BB-4C04-BF5D-093EC4F3B5F2}"/>
              </a:ext>
            </a:extLst>
          </p:cNvPr>
          <p:cNvCxnSpPr/>
          <p:nvPr/>
        </p:nvCxnSpPr>
        <p:spPr>
          <a:xfrm flipV="1">
            <a:off x="3520864" y="1183728"/>
            <a:ext cx="0" cy="45463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3A4AA01C-C171-4E42-8D74-76822AC95FF5}"/>
              </a:ext>
            </a:extLst>
          </p:cNvPr>
          <p:cNvSpPr txBox="1"/>
          <p:nvPr/>
        </p:nvSpPr>
        <p:spPr>
          <a:xfrm>
            <a:off x="2967651" y="5775136"/>
            <a:ext cx="125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min_score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D104A0AE-BFD3-44BA-AEDB-630B4893CB76}"/>
              </a:ext>
            </a:extLst>
          </p:cNvPr>
          <p:cNvSpPr txBox="1"/>
          <p:nvPr/>
        </p:nvSpPr>
        <p:spPr>
          <a:xfrm>
            <a:off x="7929545" y="5783998"/>
            <a:ext cx="125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max_score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4114C73-180A-4F17-9F02-C575B2AB4078}"/>
              </a:ext>
            </a:extLst>
          </p:cNvPr>
          <p:cNvCxnSpPr/>
          <p:nvPr/>
        </p:nvCxnSpPr>
        <p:spPr>
          <a:xfrm flipV="1">
            <a:off x="8438968" y="1269802"/>
            <a:ext cx="0" cy="45463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AB643EA7-3380-4F61-9CE1-0823E3991EDA}"/>
              </a:ext>
            </a:extLst>
          </p:cNvPr>
          <p:cNvCxnSpPr/>
          <p:nvPr/>
        </p:nvCxnSpPr>
        <p:spPr>
          <a:xfrm flipV="1">
            <a:off x="5916534" y="1097201"/>
            <a:ext cx="0" cy="45463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BAC26B20-CD9A-4B64-B63C-1EA6B80B27D8}"/>
              </a:ext>
            </a:extLst>
          </p:cNvPr>
          <p:cNvSpPr txBox="1"/>
          <p:nvPr/>
        </p:nvSpPr>
        <p:spPr>
          <a:xfrm>
            <a:off x="4953160" y="5624653"/>
            <a:ext cx="244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P(y = negative) = 0.5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09FB7557-25C2-423E-B721-EBEE0BDD0E8E}"/>
              </a:ext>
            </a:extLst>
          </p:cNvPr>
          <p:cNvSpPr txBox="1"/>
          <p:nvPr/>
        </p:nvSpPr>
        <p:spPr>
          <a:xfrm>
            <a:off x="7636054" y="6016831"/>
            <a:ext cx="244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P(y = negative) = 1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1B5BEDCC-B764-419C-9FC5-044EE0A4B917}"/>
              </a:ext>
            </a:extLst>
          </p:cNvPr>
          <p:cNvSpPr txBox="1"/>
          <p:nvPr/>
        </p:nvSpPr>
        <p:spPr>
          <a:xfrm>
            <a:off x="2689209" y="6050635"/>
            <a:ext cx="244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P(y = negative) = 0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E743B758-9649-469C-A7FB-B1E1D04358B5}"/>
              </a:ext>
            </a:extLst>
          </p:cNvPr>
          <p:cNvSpPr txBox="1"/>
          <p:nvPr/>
        </p:nvSpPr>
        <p:spPr>
          <a:xfrm>
            <a:off x="4077891" y="1420286"/>
            <a:ext cx="11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positives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685FBF5-16C3-4B2F-BD4A-9B81A6624B44}"/>
              </a:ext>
            </a:extLst>
          </p:cNvPr>
          <p:cNvSpPr txBox="1"/>
          <p:nvPr/>
        </p:nvSpPr>
        <p:spPr>
          <a:xfrm>
            <a:off x="5861721" y="2588220"/>
            <a:ext cx="11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negatives</a:t>
            </a:r>
          </a:p>
        </p:txBody>
      </p:sp>
    </p:spTree>
    <p:extLst>
      <p:ext uri="{BB962C8B-B14F-4D97-AF65-F5344CB8AC3E}">
        <p14:creationId xmlns:p14="http://schemas.microsoft.com/office/powerpoint/2010/main" val="316294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BDD63E6-8771-410B-8D20-131A76CB0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1" y="904465"/>
            <a:ext cx="5668961" cy="563444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E165C4D-DCBE-4ADB-A7DA-6C72BE52A55D}"/>
              </a:ext>
            </a:extLst>
          </p:cNvPr>
          <p:cNvSpPr/>
          <p:nvPr/>
        </p:nvSpPr>
        <p:spPr>
          <a:xfrm>
            <a:off x="5500307" y="1840433"/>
            <a:ext cx="845075" cy="173093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D628238-58D4-4D6A-BB9B-FC4468E28300}"/>
              </a:ext>
            </a:extLst>
          </p:cNvPr>
          <p:cNvSpPr/>
          <p:nvPr/>
        </p:nvSpPr>
        <p:spPr>
          <a:xfrm>
            <a:off x="4700332" y="4180167"/>
            <a:ext cx="435086" cy="1609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16070A-56DB-4374-A0DB-700838ABE61C}"/>
              </a:ext>
            </a:extLst>
          </p:cNvPr>
          <p:cNvSpPr/>
          <p:nvPr/>
        </p:nvSpPr>
        <p:spPr>
          <a:xfrm>
            <a:off x="2275595" y="6040342"/>
            <a:ext cx="288662" cy="14856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45C727E-5E66-47CB-B45F-E7C831636597}"/>
              </a:ext>
            </a:extLst>
          </p:cNvPr>
          <p:cNvSpPr/>
          <p:nvPr/>
        </p:nvSpPr>
        <p:spPr>
          <a:xfrm>
            <a:off x="2451764" y="6202983"/>
            <a:ext cx="435086" cy="1609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773FFF6-6C8C-4022-8C91-2ED9B8EEB77B}"/>
              </a:ext>
            </a:extLst>
          </p:cNvPr>
          <p:cNvSpPr txBox="1"/>
          <p:nvPr/>
        </p:nvSpPr>
        <p:spPr>
          <a:xfrm>
            <a:off x="311945" y="170927"/>
            <a:ext cx="4215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Uncertainty Sampling </a:t>
            </a:r>
            <a:r>
              <a:rPr lang="de-DE" dirty="0" err="1"/>
              <a:t>Example</a:t>
            </a:r>
            <a:endParaRPr lang="de-DE" dirty="0"/>
          </a:p>
          <a:p>
            <a:r>
              <a:rPr lang="de-DE" dirty="0"/>
              <a:t>Min Positive Score and Max Negative Score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F23CF1A-FB53-444F-95D7-196C4B3896C6}"/>
              </a:ext>
            </a:extLst>
          </p:cNvPr>
          <p:cNvSpPr txBox="1"/>
          <p:nvPr/>
        </p:nvSpPr>
        <p:spPr>
          <a:xfrm>
            <a:off x="5652655" y="956951"/>
            <a:ext cx="1636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Mid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around</a:t>
            </a:r>
            <a:r>
              <a:rPr lang="de-DE" sz="1200" dirty="0"/>
              <a:t> -1.80732</a:t>
            </a:r>
          </a:p>
        </p:txBody>
      </p:sp>
    </p:spTree>
    <p:extLst>
      <p:ext uri="{BB962C8B-B14F-4D97-AF65-F5344CB8AC3E}">
        <p14:creationId xmlns:p14="http://schemas.microsoft.com/office/powerpoint/2010/main" val="293367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334365A6-436C-4F61-8E00-B0D59D3E5478}"/>
              </a:ext>
            </a:extLst>
          </p:cNvPr>
          <p:cNvCxnSpPr>
            <a:cxnSpLocks/>
          </p:cNvCxnSpPr>
          <p:nvPr/>
        </p:nvCxnSpPr>
        <p:spPr>
          <a:xfrm>
            <a:off x="3275887" y="3582824"/>
            <a:ext cx="623707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0431D9E-17D0-4225-9C43-C1D8329090E7}"/>
              </a:ext>
            </a:extLst>
          </p:cNvPr>
          <p:cNvCxnSpPr>
            <a:cxnSpLocks/>
          </p:cNvCxnSpPr>
          <p:nvPr/>
        </p:nvCxnSpPr>
        <p:spPr>
          <a:xfrm>
            <a:off x="357214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9FED651-622A-4382-94B7-DB0C38FD1C56}"/>
              </a:ext>
            </a:extLst>
          </p:cNvPr>
          <p:cNvSpPr txBox="1"/>
          <p:nvPr/>
        </p:nvSpPr>
        <p:spPr>
          <a:xfrm>
            <a:off x="3327524" y="370353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-12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B305CCBD-2ECB-4F69-9784-6B0D60964525}"/>
              </a:ext>
            </a:extLst>
          </p:cNvPr>
          <p:cNvCxnSpPr>
            <a:cxnSpLocks/>
          </p:cNvCxnSpPr>
          <p:nvPr/>
        </p:nvCxnSpPr>
        <p:spPr>
          <a:xfrm>
            <a:off x="4093435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AA08215-B3E5-4C48-A682-3264EF1763CA}"/>
              </a:ext>
            </a:extLst>
          </p:cNvPr>
          <p:cNvSpPr txBox="1"/>
          <p:nvPr/>
        </p:nvSpPr>
        <p:spPr>
          <a:xfrm>
            <a:off x="3848817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-8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44EC64E-6359-4D85-8915-A8141C8A6154}"/>
              </a:ext>
            </a:extLst>
          </p:cNvPr>
          <p:cNvCxnSpPr>
            <a:cxnSpLocks/>
          </p:cNvCxnSpPr>
          <p:nvPr/>
        </p:nvCxnSpPr>
        <p:spPr>
          <a:xfrm>
            <a:off x="4614727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7835ACE8-BC4D-4814-BA88-58D0C0967E38}"/>
              </a:ext>
            </a:extLst>
          </p:cNvPr>
          <p:cNvSpPr txBox="1"/>
          <p:nvPr/>
        </p:nvSpPr>
        <p:spPr>
          <a:xfrm>
            <a:off x="4370109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-6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8E9F93F-8EEB-4445-A19D-CAE5EB0F8909}"/>
              </a:ext>
            </a:extLst>
          </p:cNvPr>
          <p:cNvCxnSpPr>
            <a:cxnSpLocks/>
          </p:cNvCxnSpPr>
          <p:nvPr/>
        </p:nvCxnSpPr>
        <p:spPr>
          <a:xfrm>
            <a:off x="5136019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21E6034-F73E-421B-BB63-BDA7B30684E2}"/>
              </a:ext>
            </a:extLst>
          </p:cNvPr>
          <p:cNvSpPr txBox="1"/>
          <p:nvPr/>
        </p:nvSpPr>
        <p:spPr>
          <a:xfrm>
            <a:off x="4891401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-4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0CDA590-5C2F-4B32-9356-C180D174CCC8}"/>
              </a:ext>
            </a:extLst>
          </p:cNvPr>
          <p:cNvCxnSpPr>
            <a:cxnSpLocks/>
          </p:cNvCxnSpPr>
          <p:nvPr/>
        </p:nvCxnSpPr>
        <p:spPr>
          <a:xfrm>
            <a:off x="5657310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87C6BEB-1AC6-404C-B504-F1C6D8205250}"/>
              </a:ext>
            </a:extLst>
          </p:cNvPr>
          <p:cNvSpPr txBox="1"/>
          <p:nvPr/>
        </p:nvSpPr>
        <p:spPr>
          <a:xfrm>
            <a:off x="5412692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A4BDCD7-B80C-4CE7-AE2B-ACFD400BF5A0}"/>
              </a:ext>
            </a:extLst>
          </p:cNvPr>
          <p:cNvCxnSpPr>
            <a:cxnSpLocks/>
          </p:cNvCxnSpPr>
          <p:nvPr/>
        </p:nvCxnSpPr>
        <p:spPr>
          <a:xfrm>
            <a:off x="6178601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243E6D0-E0D8-4700-BC44-C3B435509C5A}"/>
              </a:ext>
            </a:extLst>
          </p:cNvPr>
          <p:cNvSpPr txBox="1"/>
          <p:nvPr/>
        </p:nvSpPr>
        <p:spPr>
          <a:xfrm>
            <a:off x="5993563" y="361987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0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B9AABAD-7102-441C-A743-C2ED580A5256}"/>
              </a:ext>
            </a:extLst>
          </p:cNvPr>
          <p:cNvCxnSpPr>
            <a:cxnSpLocks/>
          </p:cNvCxnSpPr>
          <p:nvPr/>
        </p:nvCxnSpPr>
        <p:spPr>
          <a:xfrm>
            <a:off x="669989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D65A0D9-D573-48D8-8355-EC9A06314FF0}"/>
              </a:ext>
            </a:extLst>
          </p:cNvPr>
          <p:cNvSpPr txBox="1"/>
          <p:nvPr/>
        </p:nvSpPr>
        <p:spPr>
          <a:xfrm>
            <a:off x="6549046" y="369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A67C694-AA97-4558-B3AE-D2FC2F62BE9A}"/>
              </a:ext>
            </a:extLst>
          </p:cNvPr>
          <p:cNvCxnSpPr>
            <a:cxnSpLocks/>
          </p:cNvCxnSpPr>
          <p:nvPr/>
        </p:nvCxnSpPr>
        <p:spPr>
          <a:xfrm>
            <a:off x="722118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9A24A34-4E12-4920-9909-E4319BE8D762}"/>
              </a:ext>
            </a:extLst>
          </p:cNvPr>
          <p:cNvSpPr txBox="1"/>
          <p:nvPr/>
        </p:nvSpPr>
        <p:spPr>
          <a:xfrm>
            <a:off x="7059818" y="37067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508982E-38B1-4ECE-842A-4CBBA4584E36}"/>
              </a:ext>
            </a:extLst>
          </p:cNvPr>
          <p:cNvCxnSpPr>
            <a:cxnSpLocks/>
          </p:cNvCxnSpPr>
          <p:nvPr/>
        </p:nvCxnSpPr>
        <p:spPr>
          <a:xfrm>
            <a:off x="774247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F504426-D165-4816-BFB9-B47FE8CB143D}"/>
              </a:ext>
            </a:extLst>
          </p:cNvPr>
          <p:cNvSpPr txBox="1"/>
          <p:nvPr/>
        </p:nvSpPr>
        <p:spPr>
          <a:xfrm>
            <a:off x="7627859" y="3698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4835872-7668-429B-8450-D8512F2458AF}"/>
              </a:ext>
            </a:extLst>
          </p:cNvPr>
          <p:cNvCxnSpPr>
            <a:cxnSpLocks/>
          </p:cNvCxnSpPr>
          <p:nvPr/>
        </p:nvCxnSpPr>
        <p:spPr>
          <a:xfrm>
            <a:off x="8263761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529A65FC-0B67-4213-9F1D-EDA7AB9EF0CE}"/>
              </a:ext>
            </a:extLst>
          </p:cNvPr>
          <p:cNvSpPr txBox="1"/>
          <p:nvPr/>
        </p:nvSpPr>
        <p:spPr>
          <a:xfrm>
            <a:off x="8103692" y="3704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3DEAAA3-1980-4C51-B9DF-F81F36314649}"/>
              </a:ext>
            </a:extLst>
          </p:cNvPr>
          <p:cNvCxnSpPr>
            <a:cxnSpLocks/>
          </p:cNvCxnSpPr>
          <p:nvPr/>
        </p:nvCxnSpPr>
        <p:spPr>
          <a:xfrm>
            <a:off x="877969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6AD7E227-0728-4AC2-9DB8-101B6A5CB404}"/>
              </a:ext>
            </a:extLst>
          </p:cNvPr>
          <p:cNvSpPr txBox="1"/>
          <p:nvPr/>
        </p:nvSpPr>
        <p:spPr>
          <a:xfrm>
            <a:off x="8578327" y="3697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672818D0-9A7B-4506-89CF-6D331AFB657B}"/>
              </a:ext>
            </a:extLst>
          </p:cNvPr>
          <p:cNvCxnSpPr>
            <a:cxnSpLocks/>
          </p:cNvCxnSpPr>
          <p:nvPr/>
        </p:nvCxnSpPr>
        <p:spPr>
          <a:xfrm>
            <a:off x="9295623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B060D43B-2AA7-4268-8E7A-03799A7C837F}"/>
              </a:ext>
            </a:extLst>
          </p:cNvPr>
          <p:cNvSpPr txBox="1"/>
          <p:nvPr/>
        </p:nvSpPr>
        <p:spPr>
          <a:xfrm>
            <a:off x="9094255" y="36968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27" name="Geschweifte Klammer links 26">
            <a:extLst>
              <a:ext uri="{FF2B5EF4-FFF2-40B4-BE49-F238E27FC236}">
                <a16:creationId xmlns:a16="http://schemas.microsoft.com/office/drawing/2014/main" id="{E7F24AB4-9D5A-47C7-B2AD-9C8BC7934115}"/>
              </a:ext>
            </a:extLst>
          </p:cNvPr>
          <p:cNvSpPr/>
          <p:nvPr/>
        </p:nvSpPr>
        <p:spPr>
          <a:xfrm rot="5400000">
            <a:off x="4455618" y="823676"/>
            <a:ext cx="284027" cy="2153534"/>
          </a:xfrm>
          <a:prstGeom prst="leftBrac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CEAF6AA2-36AA-4E6F-80DD-63244B2FC2E5}"/>
              </a:ext>
            </a:extLst>
          </p:cNvPr>
          <p:cNvSpPr/>
          <p:nvPr/>
        </p:nvSpPr>
        <p:spPr>
          <a:xfrm rot="5400000">
            <a:off x="5585663" y="1336507"/>
            <a:ext cx="326788" cy="3550523"/>
          </a:xfrm>
          <a:prstGeom prst="lef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EC9C959-0BCA-42A9-8A2C-59F6F45A0570}"/>
              </a:ext>
            </a:extLst>
          </p:cNvPr>
          <p:cNvCxnSpPr>
            <a:cxnSpLocks/>
          </p:cNvCxnSpPr>
          <p:nvPr/>
        </p:nvCxnSpPr>
        <p:spPr>
          <a:xfrm flipV="1">
            <a:off x="3971400" y="1539744"/>
            <a:ext cx="0" cy="384473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E0A8102E-5C63-4549-BB20-DD5FED5EF1AC}"/>
              </a:ext>
            </a:extLst>
          </p:cNvPr>
          <p:cNvSpPr txBox="1"/>
          <p:nvPr/>
        </p:nvSpPr>
        <p:spPr>
          <a:xfrm>
            <a:off x="3633964" y="5573287"/>
            <a:ext cx="125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min_score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FD009DA-5963-4480-9DDB-2B8967F2D71B}"/>
              </a:ext>
            </a:extLst>
          </p:cNvPr>
          <p:cNvSpPr txBox="1"/>
          <p:nvPr/>
        </p:nvSpPr>
        <p:spPr>
          <a:xfrm>
            <a:off x="5295662" y="5580172"/>
            <a:ext cx="125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max_score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8979AB4-A38D-424D-9C4F-DFCABAEA06B6}"/>
              </a:ext>
            </a:extLst>
          </p:cNvPr>
          <p:cNvCxnSpPr>
            <a:cxnSpLocks/>
          </p:cNvCxnSpPr>
          <p:nvPr/>
        </p:nvCxnSpPr>
        <p:spPr>
          <a:xfrm flipV="1">
            <a:off x="5674399" y="1758430"/>
            <a:ext cx="0" cy="384473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964B14A3-33A2-49B7-9138-96488EBD4597}"/>
              </a:ext>
            </a:extLst>
          </p:cNvPr>
          <p:cNvCxnSpPr>
            <a:cxnSpLocks/>
          </p:cNvCxnSpPr>
          <p:nvPr/>
        </p:nvCxnSpPr>
        <p:spPr>
          <a:xfrm flipV="1">
            <a:off x="4758572" y="2367185"/>
            <a:ext cx="0" cy="25997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5B544BB1-3372-4CA4-8D17-236BDAC7A310}"/>
              </a:ext>
            </a:extLst>
          </p:cNvPr>
          <p:cNvSpPr txBox="1"/>
          <p:nvPr/>
        </p:nvSpPr>
        <p:spPr>
          <a:xfrm>
            <a:off x="4135077" y="4966901"/>
            <a:ext cx="244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P(y = negative) = 0.5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B9D41AF-C2FC-4130-9F5A-2EFBC719B039}"/>
              </a:ext>
            </a:extLst>
          </p:cNvPr>
          <p:cNvSpPr txBox="1"/>
          <p:nvPr/>
        </p:nvSpPr>
        <p:spPr>
          <a:xfrm>
            <a:off x="5077510" y="5739556"/>
            <a:ext cx="244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P(y = negative) = 1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D45A775-AB28-435C-9D3D-52976841AFAF}"/>
              </a:ext>
            </a:extLst>
          </p:cNvPr>
          <p:cNvSpPr txBox="1"/>
          <p:nvPr/>
        </p:nvSpPr>
        <p:spPr>
          <a:xfrm>
            <a:off x="3536984" y="5739556"/>
            <a:ext cx="136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P(y = negative) = 0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58417F1-5109-4504-941F-B19B3B7F67FD}"/>
              </a:ext>
            </a:extLst>
          </p:cNvPr>
          <p:cNvSpPr txBox="1"/>
          <p:nvPr/>
        </p:nvSpPr>
        <p:spPr>
          <a:xfrm>
            <a:off x="4077891" y="1420286"/>
            <a:ext cx="11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positives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E54C899-8BEC-45F8-9FCB-18D52B7577C3}"/>
              </a:ext>
            </a:extLst>
          </p:cNvPr>
          <p:cNvSpPr txBox="1"/>
          <p:nvPr/>
        </p:nvSpPr>
        <p:spPr>
          <a:xfrm>
            <a:off x="5861721" y="2588220"/>
            <a:ext cx="11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negatives</a:t>
            </a:r>
          </a:p>
        </p:txBody>
      </p:sp>
    </p:spTree>
    <p:extLst>
      <p:ext uri="{BB962C8B-B14F-4D97-AF65-F5344CB8AC3E}">
        <p14:creationId xmlns:p14="http://schemas.microsoft.com/office/powerpoint/2010/main" val="23113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8773FFF6-6C8C-4022-8C91-2ED9B8EEB77B}"/>
              </a:ext>
            </a:extLst>
          </p:cNvPr>
          <p:cNvSpPr txBox="1"/>
          <p:nvPr/>
        </p:nvSpPr>
        <p:spPr>
          <a:xfrm>
            <a:off x="311945" y="170927"/>
            <a:ext cx="4215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Uncertainty Sampling </a:t>
            </a:r>
            <a:r>
              <a:rPr lang="de-DE" dirty="0" err="1"/>
              <a:t>Example</a:t>
            </a:r>
            <a:endParaRPr lang="de-DE" dirty="0"/>
          </a:p>
          <a:p>
            <a:r>
              <a:rPr lang="de-DE" dirty="0"/>
              <a:t>Max Positive Score and Min Negative Score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F8056D-6BEB-4E70-A2B9-35CBC92E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13" y="930823"/>
            <a:ext cx="6257925" cy="545782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4305643-D9B3-4BE8-B90F-FA3B1A557F51}"/>
              </a:ext>
            </a:extLst>
          </p:cNvPr>
          <p:cNvSpPr txBox="1"/>
          <p:nvPr/>
        </p:nvSpPr>
        <p:spPr>
          <a:xfrm>
            <a:off x="5421746" y="1086260"/>
            <a:ext cx="15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Mid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around</a:t>
            </a:r>
            <a:r>
              <a:rPr lang="de-DE" sz="1200" dirty="0"/>
              <a:t> -5.4610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9BE84A6-D5D5-4ADB-98F7-9A1A70F6F8A4}"/>
              </a:ext>
            </a:extLst>
          </p:cNvPr>
          <p:cNvSpPr/>
          <p:nvPr/>
        </p:nvSpPr>
        <p:spPr>
          <a:xfrm>
            <a:off x="1692211" y="1684795"/>
            <a:ext cx="854435" cy="19527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899DB8F-5D20-4B00-9A96-88BD6CAAC687}"/>
              </a:ext>
            </a:extLst>
          </p:cNvPr>
          <p:cNvSpPr/>
          <p:nvPr/>
        </p:nvSpPr>
        <p:spPr>
          <a:xfrm>
            <a:off x="1565491" y="4101832"/>
            <a:ext cx="605141" cy="12833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9A6CF88-5679-48DC-8679-AE305CBE4FB1}"/>
              </a:ext>
            </a:extLst>
          </p:cNvPr>
          <p:cNvSpPr/>
          <p:nvPr/>
        </p:nvSpPr>
        <p:spPr>
          <a:xfrm>
            <a:off x="1565490" y="6006120"/>
            <a:ext cx="229127" cy="12833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F665E17-4661-44D0-8653-1B65110D47A4}"/>
              </a:ext>
            </a:extLst>
          </p:cNvPr>
          <p:cNvSpPr/>
          <p:nvPr/>
        </p:nvSpPr>
        <p:spPr>
          <a:xfrm>
            <a:off x="1514287" y="6170173"/>
            <a:ext cx="605141" cy="12833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85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Breitbild</PresentationFormat>
  <Paragraphs>69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Schäfer</dc:creator>
  <cp:lastModifiedBy>Christoph Schäfer</cp:lastModifiedBy>
  <cp:revision>12</cp:revision>
  <dcterms:created xsi:type="dcterms:W3CDTF">2021-12-29T15:51:35Z</dcterms:created>
  <dcterms:modified xsi:type="dcterms:W3CDTF">2022-01-15T08:54:58Z</dcterms:modified>
</cp:coreProperties>
</file>